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22" r:id="rId3"/>
    <p:sldId id="361" r:id="rId4"/>
    <p:sldId id="346" r:id="rId5"/>
    <p:sldId id="345" r:id="rId6"/>
    <p:sldId id="257" r:id="rId7"/>
    <p:sldId id="258" r:id="rId8"/>
    <p:sldId id="259" r:id="rId9"/>
    <p:sldId id="347" r:id="rId10"/>
    <p:sldId id="348" r:id="rId11"/>
    <p:sldId id="261" r:id="rId12"/>
    <p:sldId id="262" r:id="rId13"/>
    <p:sldId id="362" r:id="rId14"/>
    <p:sldId id="343" r:id="rId15"/>
    <p:sldId id="364" r:id="rId16"/>
    <p:sldId id="365" r:id="rId17"/>
    <p:sldId id="344" r:id="rId18"/>
    <p:sldId id="341" r:id="rId19"/>
    <p:sldId id="342" r:id="rId20"/>
    <p:sldId id="279" r:id="rId21"/>
    <p:sldId id="363" r:id="rId22"/>
    <p:sldId id="280" r:id="rId23"/>
    <p:sldId id="265" r:id="rId24"/>
    <p:sldId id="264" r:id="rId25"/>
    <p:sldId id="266" r:id="rId26"/>
    <p:sldId id="268" r:id="rId27"/>
    <p:sldId id="263" r:id="rId28"/>
    <p:sldId id="267" r:id="rId29"/>
    <p:sldId id="260" r:id="rId30"/>
    <p:sldId id="269" r:id="rId31"/>
    <p:sldId id="270" r:id="rId32"/>
    <p:sldId id="271" r:id="rId33"/>
    <p:sldId id="272" r:id="rId34"/>
    <p:sldId id="273" r:id="rId35"/>
    <p:sldId id="274" r:id="rId36"/>
    <p:sldId id="275" r:id="rId37"/>
    <p:sldId id="276" r:id="rId38"/>
    <p:sldId id="277" r:id="rId39"/>
    <p:sldId id="278"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7" r:id="rId53"/>
    <p:sldId id="298" r:id="rId54"/>
    <p:sldId id="299" r:id="rId55"/>
    <p:sldId id="296" r:id="rId56"/>
    <p:sldId id="301" r:id="rId57"/>
    <p:sldId id="300"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8" r:id="rId74"/>
    <p:sldId id="317" r:id="rId75"/>
    <p:sldId id="293" r:id="rId76"/>
    <p:sldId id="319" r:id="rId77"/>
    <p:sldId id="320" r:id="rId78"/>
    <p:sldId id="321" r:id="rId79"/>
    <p:sldId id="323" r:id="rId80"/>
    <p:sldId id="324" r:id="rId81"/>
    <p:sldId id="325" r:id="rId82"/>
    <p:sldId id="326" r:id="rId83"/>
    <p:sldId id="327" r:id="rId84"/>
    <p:sldId id="328" r:id="rId85"/>
    <p:sldId id="368" r:id="rId86"/>
    <p:sldId id="329" r:id="rId87"/>
    <p:sldId id="330" r:id="rId88"/>
    <p:sldId id="331" r:id="rId89"/>
    <p:sldId id="332" r:id="rId90"/>
    <p:sldId id="333" r:id="rId91"/>
    <p:sldId id="349" r:id="rId92"/>
    <p:sldId id="350" r:id="rId93"/>
    <p:sldId id="351" r:id="rId94"/>
    <p:sldId id="366" r:id="rId95"/>
    <p:sldId id="370" r:id="rId96"/>
    <p:sldId id="367" r:id="rId97"/>
    <p:sldId id="369" r:id="rId98"/>
    <p:sldId id="335" r:id="rId99"/>
    <p:sldId id="336" r:id="rId100"/>
    <p:sldId id="354" r:id="rId101"/>
    <p:sldId id="355" r:id="rId102"/>
    <p:sldId id="356" r:id="rId103"/>
    <p:sldId id="357" r:id="rId104"/>
    <p:sldId id="371" r:id="rId105"/>
    <p:sldId id="372" r:id="rId106"/>
    <p:sldId id="373" r:id="rId107"/>
    <p:sldId id="358" r:id="rId108"/>
    <p:sldId id="359" r:id="rId109"/>
    <p:sldId id="360" r:id="rId110"/>
    <p:sldId id="337" r:id="rId111"/>
    <p:sldId id="334" r:id="rId112"/>
    <p:sldId id="338" r:id="rId113"/>
    <p:sldId id="339" r:id="rId114"/>
    <p:sldId id="340" r:id="rId115"/>
    <p:sldId id="353" r:id="rId116"/>
    <p:sldId id="352" r:id="rId11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A92353F-1C2E-483E-AF2A-DA640D535D50}">
          <p14:sldIdLst>
            <p14:sldId id="256"/>
            <p14:sldId id="322"/>
            <p14:sldId id="361"/>
            <p14:sldId id="346"/>
            <p14:sldId id="345"/>
            <p14:sldId id="257"/>
            <p14:sldId id="258"/>
            <p14:sldId id="259"/>
            <p14:sldId id="347"/>
            <p14:sldId id="348"/>
            <p14:sldId id="261"/>
            <p14:sldId id="262"/>
            <p14:sldId id="362"/>
            <p14:sldId id="343"/>
            <p14:sldId id="364"/>
            <p14:sldId id="365"/>
            <p14:sldId id="344"/>
            <p14:sldId id="341"/>
            <p14:sldId id="342"/>
          </p14:sldIdLst>
        </p14:section>
        <p14:section name="Basic DOM Interaction" id="{786BAB80-0E63-4FA2-8C30-43704E90E0E9}">
          <p14:sldIdLst>
            <p14:sldId id="279"/>
            <p14:sldId id="363"/>
            <p14:sldId id="280"/>
          </p14:sldIdLst>
        </p14:section>
        <p14:section name="JavaScript" id="{C5D0F3A8-79EF-4BA5-A1DA-AC8B7A9FF437}">
          <p14:sldIdLst>
            <p14:sldId id="265"/>
            <p14:sldId id="264"/>
            <p14:sldId id="266"/>
            <p14:sldId id="268"/>
            <p14:sldId id="263"/>
            <p14:sldId id="267"/>
            <p14:sldId id="260"/>
            <p14:sldId id="269"/>
            <p14:sldId id="270"/>
          </p14:sldIdLst>
        </p14:section>
        <p14:section name="Literals" id="{C3C69CE5-8D27-4E3B-882F-A31F315B5DDC}">
          <p14:sldIdLst>
            <p14:sldId id="271"/>
            <p14:sldId id="272"/>
            <p14:sldId id="273"/>
            <p14:sldId id="274"/>
            <p14:sldId id="275"/>
            <p14:sldId id="276"/>
            <p14:sldId id="277"/>
            <p14:sldId id="278"/>
          </p14:sldIdLst>
        </p14:section>
        <p14:section name="Control Flow" id="{A9E5471F-40C9-4619-92B2-167679B0FE73}">
          <p14:sldIdLst>
            <p14:sldId id="281"/>
            <p14:sldId id="282"/>
            <p14:sldId id="283"/>
            <p14:sldId id="284"/>
            <p14:sldId id="285"/>
            <p14:sldId id="286"/>
            <p14:sldId id="287"/>
            <p14:sldId id="288"/>
            <p14:sldId id="289"/>
            <p14:sldId id="290"/>
            <p14:sldId id="291"/>
            <p14:sldId id="292"/>
            <p14:sldId id="297"/>
            <p14:sldId id="298"/>
            <p14:sldId id="299"/>
          </p14:sldIdLst>
        </p14:section>
        <p14:section name="Objekte" id="{E3D700B7-B506-4CD3-BF55-C0C909AEA32B}">
          <p14:sldIdLst>
            <p14:sldId id="296"/>
            <p14:sldId id="301"/>
            <p14:sldId id="300"/>
            <p14:sldId id="302"/>
            <p14:sldId id="303"/>
            <p14:sldId id="304"/>
            <p14:sldId id="305"/>
          </p14:sldIdLst>
        </p14:section>
        <p14:section name="Arrays" id="{AE32D56B-92CC-45B7-9FDE-FFBA961A79FD}">
          <p14:sldIdLst>
            <p14:sldId id="306"/>
            <p14:sldId id="307"/>
            <p14:sldId id="308"/>
            <p14:sldId id="309"/>
            <p14:sldId id="310"/>
            <p14:sldId id="311"/>
            <p14:sldId id="312"/>
            <p14:sldId id="313"/>
            <p14:sldId id="314"/>
            <p14:sldId id="315"/>
            <p14:sldId id="316"/>
            <p14:sldId id="318"/>
            <p14:sldId id="317"/>
          </p14:sldIdLst>
        </p14:section>
        <p14:section name="Functions" id="{3D349086-80C5-434E-AD33-7C6ECF930103}">
          <p14:sldIdLst>
            <p14:sldId id="293"/>
            <p14:sldId id="319"/>
            <p14:sldId id="320"/>
            <p14:sldId id="321"/>
            <p14:sldId id="323"/>
            <p14:sldId id="324"/>
            <p14:sldId id="325"/>
            <p14:sldId id="326"/>
            <p14:sldId id="327"/>
            <p14:sldId id="328"/>
            <p14:sldId id="368"/>
          </p14:sldIdLst>
        </p14:section>
        <p14:section name="Objects 2" id="{56421B75-E992-4E26-8AE7-405486DB2A53}">
          <p14:sldIdLst>
            <p14:sldId id="329"/>
            <p14:sldId id="330"/>
            <p14:sldId id="331"/>
            <p14:sldId id="332"/>
            <p14:sldId id="333"/>
            <p14:sldId id="349"/>
            <p14:sldId id="350"/>
            <p14:sldId id="351"/>
            <p14:sldId id="366"/>
            <p14:sldId id="370"/>
            <p14:sldId id="367"/>
            <p14:sldId id="369"/>
            <p14:sldId id="335"/>
            <p14:sldId id="336"/>
          </p14:sldIdLst>
        </p14:section>
        <p14:section name="Promises" id="{4FF0286C-E147-49F7-BD2C-DFE339561A26}">
          <p14:sldIdLst>
            <p14:sldId id="354"/>
            <p14:sldId id="355"/>
            <p14:sldId id="356"/>
            <p14:sldId id="357"/>
            <p14:sldId id="371"/>
            <p14:sldId id="372"/>
            <p14:sldId id="373"/>
            <p14:sldId id="358"/>
          </p14:sldIdLst>
        </p14:section>
        <p14:section name="Enterprise Javascript" id="{A9334EC9-70C3-4F43-88EE-92386164EE97}">
          <p14:sldIdLst>
            <p14:sldId id="359"/>
            <p14:sldId id="360"/>
          </p14:sldIdLst>
        </p14:section>
        <p14:section name="Future" id="{5B4F288A-1863-4C9B-BA4F-BEC6DFBAA5BC}">
          <p14:sldIdLst>
            <p14:sldId id="337"/>
            <p14:sldId id="334"/>
            <p14:sldId id="338"/>
            <p14:sldId id="339"/>
            <p14:sldId id="340"/>
            <p14:sldId id="353"/>
            <p14:sldId id="35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7" autoAdjust="0"/>
    <p:restoredTop sz="94660"/>
  </p:normalViewPr>
  <p:slideViewPr>
    <p:cSldViewPr snapToGrid="0">
      <p:cViewPr varScale="1">
        <p:scale>
          <a:sx n="120" d="100"/>
          <a:sy n="120" d="100"/>
        </p:scale>
        <p:origin x="120"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timecockpit.com/"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1" name="Text Placeholder 10"/>
          <p:cNvSpPr>
            <a:spLocks noGrp="1"/>
          </p:cNvSpPr>
          <p:nvPr>
            <p:ph type="body" sz="quarter" idx="24" hasCustomPrompt="1"/>
          </p:nvPr>
        </p:nvSpPr>
        <p:spPr>
          <a:xfrm>
            <a:off x="1522539" y="452669"/>
            <a:ext cx="10334101" cy="914131"/>
          </a:xfrm>
          <a:prstGeom prst="rect">
            <a:avLst/>
          </a:prstGeom>
        </p:spPr>
        <p:txBody>
          <a:bodyPr lIns="0" tIns="0" rIns="0" bIns="0" anchor="b"/>
          <a:lstStyle>
            <a:lvl1pPr marL="0" indent="0">
              <a:spcBef>
                <a:spcPts val="0"/>
              </a:spcBef>
              <a:buFontTx/>
              <a:buNone/>
              <a:defRPr sz="1867">
                <a:solidFill>
                  <a:schemeClr val="accent2"/>
                </a:solidFill>
                <a:latin typeface="+mn-lt"/>
              </a:defRPr>
            </a:lvl1pPr>
            <a:lvl2pPr marL="609585" indent="0">
              <a:buFontTx/>
              <a:buNone/>
              <a:defRPr sz="1867">
                <a:latin typeface="+mn-lt"/>
              </a:defRPr>
            </a:lvl2pPr>
            <a:lvl3pPr marL="1219170" indent="0">
              <a:buFontTx/>
              <a:buNone/>
              <a:defRPr sz="1867">
                <a:latin typeface="+mn-lt"/>
              </a:defRPr>
            </a:lvl3pPr>
            <a:lvl4pPr marL="1828754" indent="0">
              <a:buFontTx/>
              <a:buNone/>
              <a:defRPr sz="1867">
                <a:latin typeface="+mn-lt"/>
              </a:defRPr>
            </a:lvl4pPr>
            <a:lvl5pPr marL="2438339" indent="0">
              <a:buFontTx/>
              <a:buNone/>
              <a:defRPr sz="1867">
                <a:latin typeface="+mn-lt"/>
              </a:defRPr>
            </a:lvl5pPr>
          </a:lstStyle>
          <a:p>
            <a:pPr lvl="0"/>
            <a:r>
              <a:rPr lang="en-US" noProof="0" dirty="0" smtClean="0"/>
              <a:t>Add long title here</a:t>
            </a:r>
            <a:endParaRPr lang="en-US" noProof="0" dirty="0"/>
          </a:p>
        </p:txBody>
      </p:sp>
      <p:sp>
        <p:nvSpPr>
          <p:cNvPr id="23" name="Content Placeholder 22"/>
          <p:cNvSpPr>
            <a:spLocks noGrp="1"/>
          </p:cNvSpPr>
          <p:nvPr>
            <p:ph sz="quarter" idx="20" hasCustomPrompt="1"/>
          </p:nvPr>
        </p:nvSpPr>
        <p:spPr>
          <a:xfrm>
            <a:off x="6962576" y="1997459"/>
            <a:ext cx="1053520" cy="1053453"/>
          </a:xfrm>
          <a:prstGeom prst="rect">
            <a:avLst/>
          </a:prstGeom>
          <a:solidFill>
            <a:schemeClr val="bg1">
              <a:lumMod val="75000"/>
            </a:schemeClr>
          </a:solidFill>
        </p:spPr>
        <p:txBody>
          <a:bodyPr anchor="ctr"/>
          <a:lstStyle>
            <a:lvl1pPr marL="0" indent="0" algn="ctr">
              <a:buNone/>
              <a:defRPr sz="1333">
                <a:solidFill>
                  <a:schemeClr val="bg1">
                    <a:lumMod val="50000"/>
                  </a:schemeClr>
                </a:solidFill>
                <a:latin typeface="+mj-lt"/>
              </a:defRPr>
            </a:lvl1pPr>
          </a:lstStyle>
          <a:p>
            <a:pPr lvl="0"/>
            <a:r>
              <a:rPr lang="en-US" noProof="0" dirty="0" smtClean="0"/>
              <a:t>Image</a:t>
            </a:r>
            <a:endParaRPr lang="en-US" noProof="0" dirty="0"/>
          </a:p>
        </p:txBody>
      </p:sp>
      <p:sp>
        <p:nvSpPr>
          <p:cNvPr id="3" name="Rectangle 2"/>
          <p:cNvSpPr/>
          <p:nvPr/>
        </p:nvSpPr>
        <p:spPr>
          <a:xfrm>
            <a:off x="0" y="1994912"/>
            <a:ext cx="6864085" cy="33136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7" name="Titel 1"/>
          <p:cNvSpPr>
            <a:spLocks noGrp="1"/>
          </p:cNvSpPr>
          <p:nvPr>
            <p:ph type="title" hasCustomPrompt="1"/>
          </p:nvPr>
        </p:nvSpPr>
        <p:spPr>
          <a:xfrm>
            <a:off x="1525334" y="3261019"/>
            <a:ext cx="5047925" cy="909307"/>
          </a:xfrm>
          <a:prstGeom prst="rect">
            <a:avLst/>
          </a:prstGeom>
        </p:spPr>
        <p:txBody>
          <a:bodyPr wrap="square" lIns="0" tIns="0" rIns="0" bIns="0" anchor="b"/>
          <a:lstStyle>
            <a:lvl1pPr>
              <a:defRPr sz="7200">
                <a:solidFill>
                  <a:schemeClr val="tx1"/>
                </a:solidFill>
              </a:defRPr>
            </a:lvl1pPr>
          </a:lstStyle>
          <a:p>
            <a:r>
              <a:rPr lang="en-US" noProof="0" dirty="0" smtClean="0"/>
              <a:t>Short Title</a:t>
            </a:r>
            <a:endParaRPr lang="en-US" noProof="0" dirty="0"/>
          </a:p>
        </p:txBody>
      </p:sp>
      <p:sp>
        <p:nvSpPr>
          <p:cNvPr id="12" name="Text Placeholder 11"/>
          <p:cNvSpPr>
            <a:spLocks noGrp="1"/>
          </p:cNvSpPr>
          <p:nvPr>
            <p:ph type="body" sz="quarter" idx="12" hasCustomPrompt="1"/>
          </p:nvPr>
        </p:nvSpPr>
        <p:spPr>
          <a:xfrm>
            <a:off x="8112224" y="1994912"/>
            <a:ext cx="3936437" cy="528000"/>
          </a:xfrm>
          <a:prstGeom prst="rect">
            <a:avLst/>
          </a:prstGeom>
        </p:spPr>
        <p:txBody>
          <a:bodyPr lIns="0" tIns="0" rIns="0" bIns="0">
            <a:noAutofit/>
          </a:bodyPr>
          <a:lstStyle>
            <a:lvl1pPr marL="0" indent="0">
              <a:buNone/>
              <a:defRPr sz="3200">
                <a:solidFill>
                  <a:schemeClr val="tx1"/>
                </a:solidFill>
                <a:latin typeface="Segoe UI" pitchFamily="34" charset="0"/>
                <a:ea typeface="Segoe UI" pitchFamily="34" charset="0"/>
                <a:cs typeface="Segoe UI" pitchFamily="34" charset="0"/>
              </a:defRPr>
            </a:lvl1pPr>
          </a:lstStyle>
          <a:p>
            <a:pPr lvl="0"/>
            <a:r>
              <a:rPr lang="en-US" noProof="0" dirty="0" smtClean="0"/>
              <a:t>Your Name</a:t>
            </a:r>
            <a:endParaRPr lang="en-US" noProof="0" dirty="0"/>
          </a:p>
        </p:txBody>
      </p:sp>
      <p:sp>
        <p:nvSpPr>
          <p:cNvPr id="13" name="Text Placeholder 11"/>
          <p:cNvSpPr>
            <a:spLocks noGrp="1"/>
          </p:cNvSpPr>
          <p:nvPr>
            <p:ph type="body" sz="quarter" idx="13" hasCustomPrompt="1"/>
          </p:nvPr>
        </p:nvSpPr>
        <p:spPr>
          <a:xfrm>
            <a:off x="8112224" y="2522912"/>
            <a:ext cx="3936437" cy="528000"/>
          </a:xfrm>
          <a:prstGeom prst="rect">
            <a:avLst/>
          </a:prstGeom>
        </p:spPr>
        <p:txBody>
          <a:bodyPr lIns="0" tIns="0" rIns="0" bIns="0">
            <a:noAutofit/>
          </a:bodyPr>
          <a:lstStyle>
            <a:lvl1pPr marL="0" indent="0">
              <a:buNone/>
              <a:defRPr sz="1333">
                <a:solidFill>
                  <a:schemeClr val="tx1"/>
                </a:solidFill>
                <a:latin typeface="Segoe UI" pitchFamily="34" charset="0"/>
                <a:ea typeface="Segoe UI" pitchFamily="34" charset="0"/>
                <a:cs typeface="Segoe UI" pitchFamily="34" charset="0"/>
              </a:defRPr>
            </a:lvl1pPr>
          </a:lstStyle>
          <a:p>
            <a:pPr lvl="0"/>
            <a:r>
              <a:rPr lang="en-US" noProof="0" dirty="0" smtClean="0"/>
              <a:t>Add company information here</a:t>
            </a:r>
            <a:endParaRPr lang="en-US" noProof="0" dirty="0"/>
          </a:p>
        </p:txBody>
      </p:sp>
      <p:sp>
        <p:nvSpPr>
          <p:cNvPr id="15" name="Text Placeholder 11"/>
          <p:cNvSpPr>
            <a:spLocks noGrp="1"/>
          </p:cNvSpPr>
          <p:nvPr>
            <p:ph type="body" sz="quarter" idx="15" hasCustomPrompt="1"/>
          </p:nvPr>
        </p:nvSpPr>
        <p:spPr>
          <a:xfrm>
            <a:off x="8112224" y="3117638"/>
            <a:ext cx="3936437" cy="1062105"/>
          </a:xfrm>
          <a:prstGeom prst="rect">
            <a:avLst/>
          </a:prstGeom>
        </p:spPr>
        <p:txBody>
          <a:bodyPr lIns="0" tIns="0" rIns="0" bIns="0" anchor="ctr">
            <a:noAutofit/>
          </a:bodyPr>
          <a:lstStyle>
            <a:lvl1pPr marL="0" indent="0">
              <a:buNone/>
              <a:defRPr sz="1333">
                <a:solidFill>
                  <a:schemeClr val="tx1"/>
                </a:solidFill>
                <a:latin typeface="Segoe UI" pitchFamily="34" charset="0"/>
                <a:ea typeface="Segoe UI" pitchFamily="34" charset="0"/>
                <a:cs typeface="Segoe UI" pitchFamily="34" charset="0"/>
              </a:defRPr>
            </a:lvl1pPr>
          </a:lstStyle>
          <a:p>
            <a:pPr lvl="0"/>
            <a:r>
              <a:rPr lang="en-US" noProof="0" dirty="0" smtClean="0"/>
              <a:t>Add your contact details here</a:t>
            </a:r>
          </a:p>
        </p:txBody>
      </p:sp>
      <p:sp>
        <p:nvSpPr>
          <p:cNvPr id="20" name="Text Placeholder 19"/>
          <p:cNvSpPr>
            <a:spLocks noGrp="1"/>
          </p:cNvSpPr>
          <p:nvPr>
            <p:ph type="body" sz="quarter" idx="25" hasCustomPrompt="1"/>
          </p:nvPr>
        </p:nvSpPr>
        <p:spPr>
          <a:xfrm>
            <a:off x="1525334" y="4179744"/>
            <a:ext cx="5053513" cy="489601"/>
          </a:xfrm>
          <a:prstGeom prst="rect">
            <a:avLst/>
          </a:prstGeom>
        </p:spPr>
        <p:txBody>
          <a:bodyPr lIns="0" tIns="0" rIns="0" bIns="0" anchor="b"/>
          <a:lstStyle>
            <a:lvl1pPr marL="0" indent="0">
              <a:buFontTx/>
              <a:buNone/>
              <a:defRPr sz="3200">
                <a:solidFill>
                  <a:schemeClr val="tx1"/>
                </a:solidFill>
                <a:latin typeface="+mj-lt"/>
              </a:defRPr>
            </a:lvl1pPr>
            <a:lvl2pPr marL="609585" indent="0">
              <a:buFontTx/>
              <a:buNone/>
              <a:defRPr sz="3200">
                <a:solidFill>
                  <a:schemeClr val="tx1"/>
                </a:solidFill>
                <a:latin typeface="+mj-lt"/>
              </a:defRPr>
            </a:lvl2pPr>
            <a:lvl3pPr marL="1219170" indent="0">
              <a:buFontTx/>
              <a:buNone/>
              <a:defRPr sz="3200">
                <a:solidFill>
                  <a:schemeClr val="tx1"/>
                </a:solidFill>
                <a:latin typeface="+mj-lt"/>
              </a:defRPr>
            </a:lvl3pPr>
            <a:lvl4pPr marL="1828754" indent="0">
              <a:buFontTx/>
              <a:buNone/>
              <a:defRPr sz="3200">
                <a:solidFill>
                  <a:schemeClr val="tx1"/>
                </a:solidFill>
                <a:latin typeface="+mj-lt"/>
              </a:defRPr>
            </a:lvl4pPr>
            <a:lvl5pPr marL="2438339" indent="0">
              <a:buFontTx/>
              <a:buNone/>
              <a:defRPr sz="3200">
                <a:solidFill>
                  <a:schemeClr val="tx1"/>
                </a:solidFill>
                <a:latin typeface="+mj-lt"/>
              </a:defRPr>
            </a:lvl5pPr>
          </a:lstStyle>
          <a:p>
            <a:pPr lvl="0"/>
            <a:r>
              <a:rPr lang="en-US" noProof="0" dirty="0" smtClean="0"/>
              <a:t>Subtitle</a:t>
            </a:r>
            <a:endParaRPr lang="en-US" noProof="0" dirty="0"/>
          </a:p>
        </p:txBody>
      </p:sp>
      <p:sp>
        <p:nvSpPr>
          <p:cNvPr id="29" name="Text Placeholder 28"/>
          <p:cNvSpPr>
            <a:spLocks noGrp="1"/>
          </p:cNvSpPr>
          <p:nvPr>
            <p:ph type="body" sz="quarter" idx="26" hasCustomPrompt="1"/>
          </p:nvPr>
        </p:nvSpPr>
        <p:spPr>
          <a:xfrm>
            <a:off x="6957584" y="3117638"/>
            <a:ext cx="1058513" cy="1062105"/>
          </a:xfrm>
          <a:prstGeom prst="rect">
            <a:avLst/>
          </a:prstGeom>
          <a:solidFill>
            <a:schemeClr val="bg1">
              <a:lumMod val="75000"/>
            </a:schemeClr>
          </a:solidFill>
        </p:spPr>
        <p:txBody>
          <a:bodyPr lIns="46800" rIns="46800" anchor="ctr"/>
          <a:lstStyle>
            <a:lvl1pPr marL="0" indent="0" algn="r">
              <a:buFontTx/>
              <a:buNone/>
              <a:defRPr sz="1333">
                <a:solidFill>
                  <a:schemeClr val="tx1"/>
                </a:solidFill>
                <a:latin typeface="+mn-lt"/>
              </a:defRPr>
            </a:lvl1pPr>
            <a:lvl2pPr marL="609585" indent="0">
              <a:buFontTx/>
              <a:buNone/>
              <a:defRPr sz="1333">
                <a:latin typeface="+mn-lt"/>
              </a:defRPr>
            </a:lvl2pPr>
            <a:lvl3pPr marL="1219170" indent="0">
              <a:buFontTx/>
              <a:buNone/>
              <a:defRPr sz="1333">
                <a:latin typeface="+mn-lt"/>
              </a:defRPr>
            </a:lvl3pPr>
            <a:lvl4pPr marL="1828754" indent="0">
              <a:buFontTx/>
              <a:buNone/>
              <a:defRPr sz="1333">
                <a:latin typeface="+mn-lt"/>
              </a:defRPr>
            </a:lvl4pPr>
            <a:lvl5pPr marL="2438339" indent="0">
              <a:buFontTx/>
              <a:buNone/>
              <a:defRPr sz="1333">
                <a:latin typeface="+mn-lt"/>
              </a:defRPr>
            </a:lvl5pPr>
          </a:lstStyle>
          <a:p>
            <a:pPr lvl="0"/>
            <a:r>
              <a:rPr lang="en-US" noProof="0" dirty="0" smtClean="0"/>
              <a:t>Contact</a:t>
            </a:r>
            <a:endParaRPr lang="en-US" noProof="0" dirty="0"/>
          </a:p>
        </p:txBody>
      </p:sp>
      <p:sp>
        <p:nvSpPr>
          <p:cNvPr id="31" name="Rectangle 30"/>
          <p:cNvSpPr/>
          <p:nvPr/>
        </p:nvSpPr>
        <p:spPr>
          <a:xfrm>
            <a:off x="6957584" y="4246469"/>
            <a:ext cx="1058513" cy="106210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pic>
        <p:nvPicPr>
          <p:cNvPr id="30" name="Grafik 3" descr="timecockpit_horizontal_rgb.png"/>
          <p:cNvPicPr>
            <a:picLocks noChangeAspect="1"/>
          </p:cNvPicPr>
          <p:nvPr/>
        </p:nvPicPr>
        <p:blipFill rotWithShape="1">
          <a:blip r:embed="rId2" cstate="print"/>
          <a:srcRect r="83641"/>
          <a:stretch/>
        </p:blipFill>
        <p:spPr>
          <a:xfrm>
            <a:off x="7057095" y="4347777"/>
            <a:ext cx="859487" cy="859487"/>
          </a:xfrm>
          <a:prstGeom prst="rect">
            <a:avLst/>
          </a:prstGeom>
        </p:spPr>
      </p:pic>
      <p:sp>
        <p:nvSpPr>
          <p:cNvPr id="32" name="Textfeld 12"/>
          <p:cNvSpPr txBox="1"/>
          <p:nvPr/>
        </p:nvSpPr>
        <p:spPr>
          <a:xfrm>
            <a:off x="8016214" y="4833071"/>
            <a:ext cx="1538691" cy="338554"/>
          </a:xfrm>
          <a:prstGeom prst="rect">
            <a:avLst/>
          </a:prstGeom>
          <a:noFill/>
        </p:spPr>
        <p:txBody>
          <a:bodyPr wrap="none" rtlCol="0">
            <a:spAutoFit/>
          </a:bodyPr>
          <a:lstStyle/>
          <a:p>
            <a:r>
              <a:rPr lang="en-US" sz="1600" b="1" noProof="0" dirty="0" smtClean="0">
                <a:solidFill>
                  <a:schemeClr val="accent1"/>
                </a:solidFill>
              </a:rPr>
              <a:t>Saves the day.</a:t>
            </a:r>
            <a:endParaRPr lang="en-US" sz="1600" b="1" noProof="0" dirty="0">
              <a:solidFill>
                <a:schemeClr val="accent1"/>
              </a:solidFill>
            </a:endParaRPr>
          </a:p>
        </p:txBody>
      </p:sp>
      <p:pic>
        <p:nvPicPr>
          <p:cNvPr id="33" name="Grafik 3" descr="timecockpit_horizontal_rgb.png"/>
          <p:cNvPicPr>
            <a:picLocks noChangeAspect="1"/>
          </p:cNvPicPr>
          <p:nvPr/>
        </p:nvPicPr>
        <p:blipFill rotWithShape="1">
          <a:blip r:embed="rId2" cstate="print"/>
          <a:srcRect l="21866" r="-448"/>
          <a:stretch/>
        </p:blipFill>
        <p:spPr>
          <a:xfrm>
            <a:off x="8072365" y="4370903"/>
            <a:ext cx="2976451" cy="619637"/>
          </a:xfrm>
          <a:prstGeom prst="rect">
            <a:avLst/>
          </a:prstGeom>
        </p:spPr>
      </p:pic>
    </p:spTree>
    <p:extLst>
      <p:ext uri="{BB962C8B-B14F-4D97-AF65-F5344CB8AC3E}">
        <p14:creationId xmlns:p14="http://schemas.microsoft.com/office/powerpoint/2010/main" val="214794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odern UI (without animation)">
    <p:spTree>
      <p:nvGrpSpPr>
        <p:cNvPr id="1" name=""/>
        <p:cNvGrpSpPr/>
        <p:nvPr/>
      </p:nvGrpSpPr>
      <p:grpSpPr>
        <a:xfrm>
          <a:off x="0" y="0"/>
          <a:ext cx="0" cy="0"/>
          <a:chOff x="0" y="0"/>
          <a:chExt cx="0" cy="0"/>
        </a:xfrm>
      </p:grpSpPr>
      <p:sp>
        <p:nvSpPr>
          <p:cNvPr id="32" name="Text Placeholder 31"/>
          <p:cNvSpPr>
            <a:spLocks noGrp="1"/>
          </p:cNvSpPr>
          <p:nvPr>
            <p:ph type="body" sz="quarter" idx="10" hasCustomPrompt="1"/>
          </p:nvPr>
        </p:nvSpPr>
        <p:spPr>
          <a:xfrm>
            <a:off x="1516392" y="4584704"/>
            <a:ext cx="2370104" cy="1916637"/>
          </a:xfrm>
          <a:prstGeom prst="rect">
            <a:avLst/>
          </a:prstGeom>
          <a:solidFill>
            <a:schemeClr val="accent1"/>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smtClean="0"/>
              <a:t>Text</a:t>
            </a:r>
          </a:p>
          <a:p>
            <a:pPr lvl="1"/>
            <a:r>
              <a:rPr lang="de-AT" dirty="0" err="1" smtClean="0"/>
              <a:t>Subline</a:t>
            </a:r>
            <a:endParaRPr lang="de-AT" dirty="0" smtClean="0"/>
          </a:p>
        </p:txBody>
      </p:sp>
      <p:sp>
        <p:nvSpPr>
          <p:cNvPr id="46" name="Picture Placeholder 45"/>
          <p:cNvSpPr>
            <a:spLocks noGrp="1"/>
          </p:cNvSpPr>
          <p:nvPr>
            <p:ph type="pic" sz="quarter" idx="14"/>
          </p:nvPr>
        </p:nvSpPr>
        <p:spPr>
          <a:xfrm>
            <a:off x="1516393" y="1687121"/>
            <a:ext cx="2373292" cy="2879808"/>
          </a:xfrm>
          <a:prstGeom prst="rect">
            <a:avLst/>
          </a:prstGeom>
        </p:spPr>
        <p:txBody>
          <a:bodyPr/>
          <a:lstStyle>
            <a:lvl1pPr marL="0" indent="0">
              <a:buNone/>
              <a:defRPr sz="2133"/>
            </a:lvl1pPr>
          </a:lstStyle>
          <a:p>
            <a:r>
              <a:rPr lang="de-DE" smtClean="0"/>
              <a:t>Bild durch Klicken auf Symbol hinzufügen</a:t>
            </a:r>
            <a:endParaRPr lang="en-US" dirty="0"/>
          </a:p>
        </p:txBody>
      </p:sp>
      <p:sp>
        <p:nvSpPr>
          <p:cNvPr id="2" name="Titel 1"/>
          <p:cNvSpPr>
            <a:spLocks noGrp="1"/>
          </p:cNvSpPr>
          <p:nvPr>
            <p:ph type="title" hasCustomPrompt="1"/>
          </p:nvPr>
        </p:nvSpPr>
        <p:spPr>
          <a:xfrm>
            <a:off x="1525587" y="478069"/>
            <a:ext cx="10331052" cy="909307"/>
          </a:xfrm>
          <a:prstGeom prst="rect">
            <a:avLst/>
          </a:prstGeom>
        </p:spPr>
        <p:txBody>
          <a:bodyPr wrap="none" lIns="0" tIns="0" rIns="0" bIns="0" anchor="ctr"/>
          <a:lstStyle>
            <a:lvl1pPr>
              <a:defRPr sz="7200">
                <a:solidFill>
                  <a:schemeClr val="accent2"/>
                </a:solidFill>
              </a:defRPr>
            </a:lvl1pPr>
          </a:lstStyle>
          <a:p>
            <a:r>
              <a:rPr lang="de-DE" dirty="0" smtClean="0"/>
              <a:t>Title</a:t>
            </a:r>
            <a:endParaRPr lang="en-US" dirty="0"/>
          </a:p>
        </p:txBody>
      </p:sp>
      <p:sp>
        <p:nvSpPr>
          <p:cNvPr id="57" name="Picture Placeholder 45"/>
          <p:cNvSpPr>
            <a:spLocks noGrp="1"/>
          </p:cNvSpPr>
          <p:nvPr>
            <p:ph type="pic" sz="quarter" idx="15"/>
          </p:nvPr>
        </p:nvSpPr>
        <p:spPr>
          <a:xfrm>
            <a:off x="3986634" y="1687121"/>
            <a:ext cx="2373292" cy="2879808"/>
          </a:xfrm>
          <a:prstGeom prst="rect">
            <a:avLst/>
          </a:prstGeom>
        </p:spPr>
        <p:txBody>
          <a:bodyPr/>
          <a:lstStyle>
            <a:lvl1pPr marL="0" indent="0">
              <a:buNone/>
              <a:defRPr sz="2133"/>
            </a:lvl1pPr>
          </a:lstStyle>
          <a:p>
            <a:r>
              <a:rPr lang="de-DE" smtClean="0"/>
              <a:t>Bild durch Klicken auf Symbol hinzufügen</a:t>
            </a:r>
            <a:endParaRPr lang="en-US"/>
          </a:p>
        </p:txBody>
      </p:sp>
      <p:sp>
        <p:nvSpPr>
          <p:cNvPr id="60" name="Picture Placeholder 45"/>
          <p:cNvSpPr>
            <a:spLocks noGrp="1"/>
          </p:cNvSpPr>
          <p:nvPr>
            <p:ph type="pic" sz="quarter" idx="17"/>
          </p:nvPr>
        </p:nvSpPr>
        <p:spPr>
          <a:xfrm>
            <a:off x="6456875" y="1687121"/>
            <a:ext cx="2373292" cy="2879808"/>
          </a:xfrm>
          <a:prstGeom prst="rect">
            <a:avLst/>
          </a:prstGeom>
        </p:spPr>
        <p:txBody>
          <a:bodyPr/>
          <a:lstStyle>
            <a:lvl1pPr marL="0" indent="0">
              <a:buNone/>
              <a:defRPr sz="2133"/>
            </a:lvl1pPr>
          </a:lstStyle>
          <a:p>
            <a:r>
              <a:rPr lang="de-DE" smtClean="0"/>
              <a:t>Bild durch Klicken auf Symbol hinzufügen</a:t>
            </a:r>
            <a:endParaRPr lang="en-US"/>
          </a:p>
        </p:txBody>
      </p:sp>
      <p:sp>
        <p:nvSpPr>
          <p:cNvPr id="63" name="Picture Placeholder 45"/>
          <p:cNvSpPr>
            <a:spLocks noGrp="1"/>
          </p:cNvSpPr>
          <p:nvPr>
            <p:ph type="pic" sz="quarter" idx="19"/>
          </p:nvPr>
        </p:nvSpPr>
        <p:spPr>
          <a:xfrm>
            <a:off x="8923929" y="1687121"/>
            <a:ext cx="2373292" cy="2879808"/>
          </a:xfrm>
          <a:prstGeom prst="rect">
            <a:avLst/>
          </a:prstGeom>
        </p:spPr>
        <p:txBody>
          <a:bodyPr/>
          <a:lstStyle>
            <a:lvl1pPr marL="0" indent="0">
              <a:buNone/>
              <a:defRPr sz="2133"/>
            </a:lvl1pPr>
          </a:lstStyle>
          <a:p>
            <a:r>
              <a:rPr lang="de-DE" smtClean="0"/>
              <a:t>Bild durch Klicken auf Symbol hinzufügen</a:t>
            </a:r>
            <a:endParaRPr lang="en-US"/>
          </a:p>
        </p:txBody>
      </p:sp>
      <p:sp>
        <p:nvSpPr>
          <p:cNvPr id="11" name="Text Placeholder 31"/>
          <p:cNvSpPr>
            <a:spLocks noGrp="1"/>
          </p:cNvSpPr>
          <p:nvPr>
            <p:ph type="body" sz="quarter" idx="20" hasCustomPrompt="1"/>
          </p:nvPr>
        </p:nvSpPr>
        <p:spPr>
          <a:xfrm>
            <a:off x="3986633" y="4584704"/>
            <a:ext cx="2370104" cy="1916637"/>
          </a:xfrm>
          <a:prstGeom prst="rect">
            <a:avLst/>
          </a:prstGeom>
          <a:solidFill>
            <a:schemeClr val="accent2"/>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smtClean="0"/>
              <a:t>Text</a:t>
            </a:r>
          </a:p>
          <a:p>
            <a:pPr lvl="1"/>
            <a:r>
              <a:rPr lang="de-AT" dirty="0" err="1" smtClean="0"/>
              <a:t>Subline</a:t>
            </a:r>
            <a:endParaRPr lang="de-AT" dirty="0" smtClean="0"/>
          </a:p>
        </p:txBody>
      </p:sp>
      <p:sp>
        <p:nvSpPr>
          <p:cNvPr id="12" name="Text Placeholder 31"/>
          <p:cNvSpPr>
            <a:spLocks noGrp="1"/>
          </p:cNvSpPr>
          <p:nvPr>
            <p:ph type="body" sz="quarter" idx="21" hasCustomPrompt="1"/>
          </p:nvPr>
        </p:nvSpPr>
        <p:spPr>
          <a:xfrm>
            <a:off x="6456875" y="4584704"/>
            <a:ext cx="2370104" cy="1916637"/>
          </a:xfrm>
          <a:prstGeom prst="rect">
            <a:avLst/>
          </a:prstGeom>
          <a:solidFill>
            <a:schemeClr val="accent3"/>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smtClean="0"/>
              <a:t>Text</a:t>
            </a:r>
          </a:p>
          <a:p>
            <a:pPr lvl="1"/>
            <a:r>
              <a:rPr lang="de-AT" dirty="0" err="1" smtClean="0"/>
              <a:t>Subline</a:t>
            </a:r>
            <a:endParaRPr lang="de-AT" dirty="0" smtClean="0"/>
          </a:p>
        </p:txBody>
      </p:sp>
      <p:sp>
        <p:nvSpPr>
          <p:cNvPr id="13" name="Text Placeholder 31"/>
          <p:cNvSpPr>
            <a:spLocks noGrp="1"/>
          </p:cNvSpPr>
          <p:nvPr>
            <p:ph type="body" sz="quarter" idx="22" hasCustomPrompt="1"/>
          </p:nvPr>
        </p:nvSpPr>
        <p:spPr>
          <a:xfrm>
            <a:off x="8923928" y="4584704"/>
            <a:ext cx="2370104" cy="1916637"/>
          </a:xfrm>
          <a:prstGeom prst="rect">
            <a:avLst/>
          </a:prstGeom>
          <a:solidFill>
            <a:schemeClr val="bg1">
              <a:lumMod val="65000"/>
            </a:schemeClr>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smtClean="0"/>
              <a:t>Text</a:t>
            </a:r>
          </a:p>
          <a:p>
            <a:pPr lvl="1"/>
            <a:r>
              <a:rPr lang="de-AT" dirty="0" err="1" smtClean="0"/>
              <a:t>Subline</a:t>
            </a:r>
            <a:endParaRPr lang="de-AT" dirty="0" smtClean="0"/>
          </a:p>
        </p:txBody>
      </p:sp>
      <p:sp>
        <p:nvSpPr>
          <p:cNvPr id="14" name="Text Placeholder 4"/>
          <p:cNvSpPr>
            <a:spLocks noGrp="1"/>
          </p:cNvSpPr>
          <p:nvPr>
            <p:ph type="body" sz="quarter" idx="23"/>
          </p:nvPr>
        </p:nvSpPr>
        <p:spPr>
          <a:xfrm>
            <a:off x="1513723" y="6015103"/>
            <a:ext cx="23609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
        <p:nvSpPr>
          <p:cNvPr id="15" name="Text Placeholder 4"/>
          <p:cNvSpPr>
            <a:spLocks noGrp="1"/>
          </p:cNvSpPr>
          <p:nvPr>
            <p:ph type="body" sz="quarter" idx="24"/>
          </p:nvPr>
        </p:nvSpPr>
        <p:spPr>
          <a:xfrm>
            <a:off x="3983963" y="6015103"/>
            <a:ext cx="23609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
        <p:nvSpPr>
          <p:cNvPr id="16" name="Text Placeholder 4"/>
          <p:cNvSpPr>
            <a:spLocks noGrp="1"/>
          </p:cNvSpPr>
          <p:nvPr>
            <p:ph type="body" sz="quarter" idx="25"/>
          </p:nvPr>
        </p:nvSpPr>
        <p:spPr>
          <a:xfrm>
            <a:off x="6454204" y="6015103"/>
            <a:ext cx="23609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
        <p:nvSpPr>
          <p:cNvPr id="17" name="Text Placeholder 4"/>
          <p:cNvSpPr>
            <a:spLocks noGrp="1"/>
          </p:cNvSpPr>
          <p:nvPr>
            <p:ph type="body" sz="quarter" idx="26"/>
          </p:nvPr>
        </p:nvSpPr>
        <p:spPr>
          <a:xfrm>
            <a:off x="8908875" y="6015103"/>
            <a:ext cx="23609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1119800325"/>
      </p:ext>
    </p:extLst>
  </p:cSld>
  <p:clrMapOvr>
    <a:masterClrMapping/>
  </p:clrMapOvr>
  <p:transition spd="slow">
    <p:push/>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llustration">
    <p:spTree>
      <p:nvGrpSpPr>
        <p:cNvPr id="1" name=""/>
        <p:cNvGrpSpPr/>
        <p:nvPr/>
      </p:nvGrpSpPr>
      <p:grpSpPr>
        <a:xfrm>
          <a:off x="0" y="0"/>
          <a:ext cx="0" cy="0"/>
          <a:chOff x="0" y="0"/>
          <a:chExt cx="0" cy="0"/>
        </a:xfrm>
      </p:grpSpPr>
      <p:sp>
        <p:nvSpPr>
          <p:cNvPr id="3" name="Rectangle 2"/>
          <p:cNvSpPr/>
          <p:nvPr/>
        </p:nvSpPr>
        <p:spPr>
          <a:xfrm>
            <a:off x="0" y="0"/>
            <a:ext cx="8016096"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400" dirty="0">
              <a:latin typeface="+mj-lt"/>
            </a:endParaRPr>
          </a:p>
        </p:txBody>
      </p:sp>
      <p:sp>
        <p:nvSpPr>
          <p:cNvPr id="7" name="Titel 1"/>
          <p:cNvSpPr>
            <a:spLocks noGrp="1"/>
          </p:cNvSpPr>
          <p:nvPr>
            <p:ph type="title" hasCustomPrompt="1"/>
          </p:nvPr>
        </p:nvSpPr>
        <p:spPr>
          <a:xfrm>
            <a:off x="8234197" y="246888"/>
            <a:ext cx="3622443" cy="665440"/>
          </a:xfrm>
          <a:prstGeom prst="rect">
            <a:avLst/>
          </a:prstGeom>
        </p:spPr>
        <p:txBody>
          <a:bodyPr wrap="square" lIns="0" tIns="0" rIns="0" bIns="0" anchor="b"/>
          <a:lstStyle>
            <a:lvl1pPr>
              <a:defRPr sz="3200">
                <a:solidFill>
                  <a:schemeClr val="tx1"/>
                </a:solidFill>
                <a:latin typeface="Segoe UI Semilight" panose="020B0402040204020203" pitchFamily="34" charset="0"/>
                <a:cs typeface="Segoe UI Semilight" panose="020B0402040204020203" pitchFamily="34" charset="0"/>
              </a:defRPr>
            </a:lvl1pPr>
          </a:lstStyle>
          <a:p>
            <a:r>
              <a:rPr lang="de-DE" dirty="0" smtClean="0"/>
              <a:t>Title</a:t>
            </a:r>
            <a:endParaRPr lang="en-US" dirty="0"/>
          </a:p>
        </p:txBody>
      </p:sp>
      <p:sp>
        <p:nvSpPr>
          <p:cNvPr id="8" name="Content Placeholder 7"/>
          <p:cNvSpPr>
            <a:spLocks noGrp="1"/>
          </p:cNvSpPr>
          <p:nvPr>
            <p:ph sz="quarter" idx="22" hasCustomPrompt="1"/>
          </p:nvPr>
        </p:nvSpPr>
        <p:spPr>
          <a:xfrm>
            <a:off x="623392" y="912328"/>
            <a:ext cx="7104789" cy="5620597"/>
          </a:xfrm>
          <a:prstGeom prst="rect">
            <a:avLst/>
          </a:prstGeom>
        </p:spPr>
        <p:txBody>
          <a:bodyPr lIns="0" tIns="0" rIns="0" bIns="0"/>
          <a:lstStyle>
            <a:lvl1pPr marL="241294" indent="-241294">
              <a:spcBef>
                <a:spcPts val="1600"/>
              </a:spcBef>
              <a:buFontTx/>
              <a:buNone/>
              <a:defRPr sz="2667">
                <a:solidFill>
                  <a:schemeClr val="tx1"/>
                </a:solidFill>
                <a:latin typeface="+mj-lt"/>
              </a:defRPr>
            </a:lvl1pPr>
            <a:lvl2pPr marL="482588" indent="-241294">
              <a:spcBef>
                <a:spcPts val="0"/>
              </a:spcBef>
              <a:buFontTx/>
              <a:buNone/>
              <a:defRPr sz="2133">
                <a:solidFill>
                  <a:schemeClr val="tx1"/>
                </a:solidFill>
                <a:latin typeface="+mj-lt"/>
              </a:defRPr>
            </a:lvl2pPr>
            <a:lvl3pPr marL="713300" indent="-230712">
              <a:spcBef>
                <a:spcPts val="0"/>
              </a:spcBef>
              <a:buFontTx/>
              <a:buNone/>
              <a:defRPr sz="1600">
                <a:solidFill>
                  <a:schemeClr val="tx1"/>
                </a:solidFill>
                <a:latin typeface="+mj-lt"/>
              </a:defRPr>
            </a:lvl3pPr>
            <a:lvl4pPr marL="954593" indent="-241294">
              <a:spcBef>
                <a:spcPts val="0"/>
              </a:spcBef>
              <a:buFontTx/>
              <a:buNone/>
              <a:defRPr sz="1333">
                <a:solidFill>
                  <a:schemeClr val="tx1"/>
                </a:solidFill>
                <a:latin typeface="+mj-lt"/>
              </a:defRPr>
            </a:lvl4pPr>
            <a:lvl5pPr marL="1198003" indent="-243411">
              <a:spcBef>
                <a:spcPts val="0"/>
              </a:spcBef>
              <a:buFontTx/>
              <a:buNone/>
              <a:defRPr sz="1333">
                <a:solidFill>
                  <a:schemeClr val="tx1"/>
                </a:solidFill>
                <a:latin typeface="+mj-lt"/>
              </a:defRPr>
            </a:lvl5pPr>
          </a:lstStyle>
          <a:p>
            <a:pPr lvl="0"/>
            <a:r>
              <a:rPr lang="en-US" dirty="0" smtClean="0"/>
              <a:t>Add illustration or text here (prefer illustration)</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23" hasCustomPrompt="1"/>
          </p:nvPr>
        </p:nvSpPr>
        <p:spPr>
          <a:xfrm>
            <a:off x="8234197" y="913816"/>
            <a:ext cx="3622443" cy="510136"/>
          </a:xfrm>
          <a:prstGeom prst="rect">
            <a:avLst/>
          </a:prstGeom>
        </p:spPr>
        <p:txBody>
          <a:bodyPr lIns="0" tIns="0" rIns="0" bIns="0"/>
          <a:lstStyle>
            <a:lvl1pPr marL="0" indent="0">
              <a:buFontTx/>
              <a:buNone/>
              <a:defRPr sz="1600">
                <a:solidFill>
                  <a:schemeClr val="tx1"/>
                </a:solidFill>
                <a:latin typeface="+mj-lt"/>
                <a:cs typeface="Segoe UI Semilight" panose="020B0402040204020203" pitchFamily="34" charset="0"/>
              </a:defRPr>
            </a:lvl1pPr>
            <a:lvl2pPr marL="609585" indent="0">
              <a:buFontTx/>
              <a:buNone/>
              <a:defRPr sz="1867">
                <a:solidFill>
                  <a:schemeClr val="tx1"/>
                </a:solidFill>
                <a:latin typeface="+mn-lt"/>
              </a:defRPr>
            </a:lvl2pPr>
            <a:lvl3pPr marL="1219170" indent="0">
              <a:buFontTx/>
              <a:buNone/>
              <a:defRPr sz="1867">
                <a:solidFill>
                  <a:schemeClr val="tx1"/>
                </a:solidFill>
                <a:latin typeface="+mn-lt"/>
              </a:defRPr>
            </a:lvl3pPr>
            <a:lvl4pPr marL="1828754" indent="0">
              <a:buFontTx/>
              <a:buNone/>
              <a:defRPr sz="1867">
                <a:solidFill>
                  <a:schemeClr val="tx1"/>
                </a:solidFill>
                <a:latin typeface="+mn-lt"/>
              </a:defRPr>
            </a:lvl4pPr>
            <a:lvl5pPr marL="2438339" indent="0">
              <a:buFontTx/>
              <a:buNone/>
              <a:defRPr sz="1867">
                <a:solidFill>
                  <a:schemeClr val="tx1"/>
                </a:solidFill>
                <a:latin typeface="+mn-lt"/>
              </a:defRPr>
            </a:lvl5pPr>
          </a:lstStyle>
          <a:p>
            <a:pPr lvl="0"/>
            <a:r>
              <a:rPr lang="en-US" dirty="0" smtClean="0"/>
              <a:t>Add a subtitle if necessary</a:t>
            </a:r>
            <a:endParaRPr lang="en-US" dirty="0"/>
          </a:p>
        </p:txBody>
      </p:sp>
      <p:sp>
        <p:nvSpPr>
          <p:cNvPr id="12" name="Text Placeholder 11"/>
          <p:cNvSpPr>
            <a:spLocks noGrp="1"/>
          </p:cNvSpPr>
          <p:nvPr>
            <p:ph type="body" sz="quarter" idx="24"/>
          </p:nvPr>
        </p:nvSpPr>
        <p:spPr>
          <a:xfrm>
            <a:off x="8240000" y="1604797"/>
            <a:ext cx="3616641" cy="4928128"/>
          </a:xfrm>
          <a:prstGeom prst="rect">
            <a:avLst/>
          </a:prstGeom>
        </p:spPr>
        <p:txBody>
          <a:bodyPr lIns="0" tIns="0" rIns="0" bIns="0"/>
          <a:lstStyle>
            <a:lvl1pPr marL="241294" indent="-241294">
              <a:spcBef>
                <a:spcPts val="2400"/>
              </a:spcBef>
              <a:buFontTx/>
              <a:buNone/>
              <a:defRPr sz="2400">
                <a:solidFill>
                  <a:schemeClr val="tx1"/>
                </a:solidFill>
                <a:latin typeface="Segoe UI Semilight" panose="020B0402040204020203" pitchFamily="34" charset="0"/>
                <a:cs typeface="Segoe UI Semilight" panose="020B0402040204020203" pitchFamily="34" charset="0"/>
              </a:defRPr>
            </a:lvl1pPr>
            <a:lvl2pPr marL="482588" indent="-241294">
              <a:spcBef>
                <a:spcPts val="0"/>
              </a:spcBef>
              <a:buFontTx/>
              <a:buNone/>
              <a:defRPr sz="1867">
                <a:solidFill>
                  <a:schemeClr val="tx1"/>
                </a:solidFill>
                <a:latin typeface="+mj-lt"/>
                <a:cs typeface="Segoe UI Semilight" panose="020B0402040204020203" pitchFamily="34" charset="0"/>
              </a:defRPr>
            </a:lvl2pPr>
            <a:lvl3pPr marL="713300" indent="-230712">
              <a:spcBef>
                <a:spcPts val="0"/>
              </a:spcBef>
              <a:buFontTx/>
              <a:buNone/>
              <a:defRPr sz="1600">
                <a:solidFill>
                  <a:schemeClr val="tx1"/>
                </a:solidFill>
                <a:latin typeface="+mj-lt"/>
                <a:cs typeface="Segoe UI Semilight" panose="020B0402040204020203" pitchFamily="34" charset="0"/>
              </a:defRPr>
            </a:lvl3pPr>
            <a:lvl4pPr marL="954593" indent="-241294">
              <a:spcBef>
                <a:spcPts val="0"/>
              </a:spcBef>
              <a:buFontTx/>
              <a:buNone/>
              <a:defRPr sz="1400">
                <a:solidFill>
                  <a:schemeClr val="tx1"/>
                </a:solidFill>
                <a:latin typeface="+mj-lt"/>
                <a:cs typeface="Segoe UI Semilight" panose="020B0402040204020203" pitchFamily="34" charset="0"/>
              </a:defRPr>
            </a:lvl4pPr>
            <a:lvl5pPr marL="1198003" indent="-243411">
              <a:spcBef>
                <a:spcPts val="0"/>
              </a:spcBef>
              <a:buFontTx/>
              <a:buNone/>
              <a:defRPr sz="1333">
                <a:solidFill>
                  <a:schemeClr val="tx1"/>
                </a:solidFill>
                <a:latin typeface="+mj-lt"/>
                <a:cs typeface="Segoe UI Semilight" panose="020B0402040204020203" pitchFamily="34" charset="0"/>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9" name="Text Placeholder 4"/>
          <p:cNvSpPr>
            <a:spLocks noGrp="1"/>
          </p:cNvSpPr>
          <p:nvPr>
            <p:ph type="body" sz="quarter" idx="25"/>
          </p:nvPr>
        </p:nvSpPr>
        <p:spPr>
          <a:xfrm>
            <a:off x="8234197" y="6046687"/>
            <a:ext cx="3622443"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41447802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llustration (Empty)">
    <p:spTree>
      <p:nvGrpSpPr>
        <p:cNvPr id="1" name=""/>
        <p:cNvGrpSpPr/>
        <p:nvPr/>
      </p:nvGrpSpPr>
      <p:grpSpPr>
        <a:xfrm>
          <a:off x="0" y="0"/>
          <a:ext cx="0" cy="0"/>
          <a:chOff x="0" y="0"/>
          <a:chExt cx="0" cy="0"/>
        </a:xfrm>
      </p:grpSpPr>
      <p:sp>
        <p:nvSpPr>
          <p:cNvPr id="3" name="Rectangle 2"/>
          <p:cNvSpPr/>
          <p:nvPr/>
        </p:nvSpPr>
        <p:spPr>
          <a:xfrm>
            <a:off x="0" y="0"/>
            <a:ext cx="8016096"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400" dirty="0">
              <a:latin typeface="+mj-lt"/>
            </a:endParaRPr>
          </a:p>
        </p:txBody>
      </p:sp>
      <p:sp>
        <p:nvSpPr>
          <p:cNvPr id="7" name="Titel 1"/>
          <p:cNvSpPr>
            <a:spLocks noGrp="1"/>
          </p:cNvSpPr>
          <p:nvPr>
            <p:ph type="title" hasCustomPrompt="1"/>
          </p:nvPr>
        </p:nvSpPr>
        <p:spPr>
          <a:xfrm>
            <a:off x="8234197" y="246888"/>
            <a:ext cx="3622443" cy="665440"/>
          </a:xfrm>
          <a:prstGeom prst="rect">
            <a:avLst/>
          </a:prstGeom>
        </p:spPr>
        <p:txBody>
          <a:bodyPr wrap="square" lIns="0" tIns="0" rIns="0" bIns="0" anchor="b"/>
          <a:lstStyle>
            <a:lvl1pPr>
              <a:defRPr sz="3200">
                <a:solidFill>
                  <a:schemeClr val="tx1"/>
                </a:solidFill>
                <a:latin typeface="Segoe UI Semilight" panose="020B0402040204020203" pitchFamily="34" charset="0"/>
                <a:cs typeface="Segoe UI Semilight" panose="020B0402040204020203" pitchFamily="34" charset="0"/>
              </a:defRPr>
            </a:lvl1pPr>
          </a:lstStyle>
          <a:p>
            <a:r>
              <a:rPr lang="de-DE" dirty="0" smtClean="0"/>
              <a:t>Title</a:t>
            </a:r>
            <a:endParaRPr lang="en-US" dirty="0"/>
          </a:p>
        </p:txBody>
      </p:sp>
      <p:sp>
        <p:nvSpPr>
          <p:cNvPr id="10" name="Text Placeholder 9"/>
          <p:cNvSpPr>
            <a:spLocks noGrp="1"/>
          </p:cNvSpPr>
          <p:nvPr>
            <p:ph type="body" sz="quarter" idx="23" hasCustomPrompt="1"/>
          </p:nvPr>
        </p:nvSpPr>
        <p:spPr>
          <a:xfrm>
            <a:off x="8234197" y="913816"/>
            <a:ext cx="3622443" cy="510136"/>
          </a:xfrm>
          <a:prstGeom prst="rect">
            <a:avLst/>
          </a:prstGeom>
        </p:spPr>
        <p:txBody>
          <a:bodyPr lIns="0" tIns="0" rIns="0" bIns="0"/>
          <a:lstStyle>
            <a:lvl1pPr marL="0" indent="0">
              <a:buFontTx/>
              <a:buNone/>
              <a:defRPr sz="1600">
                <a:solidFill>
                  <a:schemeClr val="tx1"/>
                </a:solidFill>
                <a:latin typeface="+mj-lt"/>
                <a:cs typeface="Segoe UI Semilight" panose="020B0402040204020203" pitchFamily="34" charset="0"/>
              </a:defRPr>
            </a:lvl1pPr>
            <a:lvl2pPr marL="609585" indent="0">
              <a:buFontTx/>
              <a:buNone/>
              <a:defRPr sz="1867">
                <a:solidFill>
                  <a:schemeClr val="tx1"/>
                </a:solidFill>
                <a:latin typeface="+mn-lt"/>
              </a:defRPr>
            </a:lvl2pPr>
            <a:lvl3pPr marL="1219170" indent="0">
              <a:buFontTx/>
              <a:buNone/>
              <a:defRPr sz="1867">
                <a:solidFill>
                  <a:schemeClr val="tx1"/>
                </a:solidFill>
                <a:latin typeface="+mn-lt"/>
              </a:defRPr>
            </a:lvl3pPr>
            <a:lvl4pPr marL="1828754" indent="0">
              <a:buFontTx/>
              <a:buNone/>
              <a:defRPr sz="1867">
                <a:solidFill>
                  <a:schemeClr val="tx1"/>
                </a:solidFill>
                <a:latin typeface="+mn-lt"/>
              </a:defRPr>
            </a:lvl4pPr>
            <a:lvl5pPr marL="2438339" indent="0">
              <a:buFontTx/>
              <a:buNone/>
              <a:defRPr sz="1867">
                <a:solidFill>
                  <a:schemeClr val="tx1"/>
                </a:solidFill>
                <a:latin typeface="+mn-lt"/>
              </a:defRPr>
            </a:lvl5pPr>
          </a:lstStyle>
          <a:p>
            <a:pPr lvl="0"/>
            <a:r>
              <a:rPr lang="en-US" dirty="0" smtClean="0"/>
              <a:t>Add a subtitle if necessary</a:t>
            </a:r>
            <a:endParaRPr lang="en-US" dirty="0"/>
          </a:p>
        </p:txBody>
      </p:sp>
      <p:sp>
        <p:nvSpPr>
          <p:cNvPr id="12" name="Text Placeholder 11"/>
          <p:cNvSpPr>
            <a:spLocks noGrp="1"/>
          </p:cNvSpPr>
          <p:nvPr>
            <p:ph type="body" sz="quarter" idx="24"/>
          </p:nvPr>
        </p:nvSpPr>
        <p:spPr>
          <a:xfrm>
            <a:off x="8240000" y="1604797"/>
            <a:ext cx="3616641" cy="4928128"/>
          </a:xfrm>
          <a:prstGeom prst="rect">
            <a:avLst/>
          </a:prstGeom>
        </p:spPr>
        <p:txBody>
          <a:bodyPr lIns="0" tIns="0" rIns="0" bIns="0"/>
          <a:lstStyle>
            <a:lvl1pPr marL="241294" indent="-241294">
              <a:spcBef>
                <a:spcPts val="2400"/>
              </a:spcBef>
              <a:buFontTx/>
              <a:buNone/>
              <a:defRPr sz="2400">
                <a:solidFill>
                  <a:schemeClr val="tx1"/>
                </a:solidFill>
                <a:latin typeface="Segoe UI Semilight" panose="020B0402040204020203" pitchFamily="34" charset="0"/>
                <a:cs typeface="Segoe UI Semilight" panose="020B0402040204020203" pitchFamily="34" charset="0"/>
              </a:defRPr>
            </a:lvl1pPr>
            <a:lvl2pPr marL="482588" indent="-241294">
              <a:spcBef>
                <a:spcPts val="0"/>
              </a:spcBef>
              <a:buFontTx/>
              <a:buNone/>
              <a:defRPr sz="1867">
                <a:solidFill>
                  <a:schemeClr val="tx1"/>
                </a:solidFill>
                <a:latin typeface="+mj-lt"/>
                <a:cs typeface="Segoe UI Semilight" panose="020B0402040204020203" pitchFamily="34" charset="0"/>
              </a:defRPr>
            </a:lvl2pPr>
            <a:lvl3pPr marL="713300" indent="-230712">
              <a:spcBef>
                <a:spcPts val="0"/>
              </a:spcBef>
              <a:buFontTx/>
              <a:buNone/>
              <a:defRPr sz="1600">
                <a:solidFill>
                  <a:schemeClr val="tx1"/>
                </a:solidFill>
                <a:latin typeface="+mj-lt"/>
                <a:cs typeface="Segoe UI Semilight" panose="020B0402040204020203" pitchFamily="34" charset="0"/>
              </a:defRPr>
            </a:lvl3pPr>
            <a:lvl4pPr marL="954593" indent="-241294">
              <a:spcBef>
                <a:spcPts val="0"/>
              </a:spcBef>
              <a:buFontTx/>
              <a:buNone/>
              <a:defRPr sz="1400">
                <a:solidFill>
                  <a:schemeClr val="tx1"/>
                </a:solidFill>
                <a:latin typeface="+mj-lt"/>
                <a:cs typeface="Segoe UI Semilight" panose="020B0402040204020203" pitchFamily="34" charset="0"/>
              </a:defRPr>
            </a:lvl4pPr>
            <a:lvl5pPr marL="1198003" indent="-243411">
              <a:spcBef>
                <a:spcPts val="0"/>
              </a:spcBef>
              <a:buFontTx/>
              <a:buNone/>
              <a:defRPr sz="1333">
                <a:solidFill>
                  <a:schemeClr val="tx1"/>
                </a:solidFill>
                <a:latin typeface="+mj-lt"/>
                <a:cs typeface="Segoe UI Semilight" panose="020B0402040204020203" pitchFamily="34" charset="0"/>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6" name="Text Placeholder 4"/>
          <p:cNvSpPr>
            <a:spLocks noGrp="1"/>
          </p:cNvSpPr>
          <p:nvPr>
            <p:ph type="body" sz="quarter" idx="25"/>
          </p:nvPr>
        </p:nvSpPr>
        <p:spPr>
          <a:xfrm>
            <a:off x="8234197" y="6046687"/>
            <a:ext cx="3622443"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41252756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ull Screen Image">
    <p:spTree>
      <p:nvGrpSpPr>
        <p:cNvPr id="1" name=""/>
        <p:cNvGrpSpPr/>
        <p:nvPr/>
      </p:nvGrpSpPr>
      <p:grpSpPr>
        <a:xfrm>
          <a:off x="0" y="0"/>
          <a:ext cx="0" cy="0"/>
          <a:chOff x="0" y="0"/>
          <a:chExt cx="0" cy="0"/>
        </a:xfrm>
      </p:grpSpPr>
      <p:sp>
        <p:nvSpPr>
          <p:cNvPr id="3" name="Rectangle 2"/>
          <p:cNvSpPr/>
          <p:nvPr/>
        </p:nvSpPr>
        <p:spPr>
          <a:xfrm>
            <a:off x="19673"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400"/>
          </a:p>
        </p:txBody>
      </p:sp>
      <p:sp>
        <p:nvSpPr>
          <p:cNvPr id="9" name="Content Placeholder 7"/>
          <p:cNvSpPr>
            <a:spLocks noGrp="1"/>
          </p:cNvSpPr>
          <p:nvPr>
            <p:ph sz="quarter" idx="22" hasCustomPrompt="1"/>
          </p:nvPr>
        </p:nvSpPr>
        <p:spPr>
          <a:xfrm>
            <a:off x="623392" y="932723"/>
            <a:ext cx="10945216" cy="4320480"/>
          </a:xfrm>
          <a:prstGeom prst="rect">
            <a:avLst/>
          </a:prstGeom>
        </p:spPr>
        <p:txBody>
          <a:bodyPr lIns="0" tIns="0" rIns="0" bIns="0"/>
          <a:lstStyle>
            <a:lvl1pPr marL="241294" indent="-241294">
              <a:spcBef>
                <a:spcPts val="1600"/>
              </a:spcBef>
              <a:buFontTx/>
              <a:buNone/>
              <a:defRPr sz="2667">
                <a:solidFill>
                  <a:schemeClr val="tx1"/>
                </a:solidFill>
                <a:latin typeface="+mj-lt"/>
              </a:defRPr>
            </a:lvl1pPr>
            <a:lvl2pPr marL="482588" indent="-241294">
              <a:spcBef>
                <a:spcPts val="0"/>
              </a:spcBef>
              <a:buFontTx/>
              <a:buNone/>
              <a:defRPr sz="2133">
                <a:solidFill>
                  <a:schemeClr val="tx1"/>
                </a:solidFill>
                <a:latin typeface="+mj-lt"/>
              </a:defRPr>
            </a:lvl2pPr>
            <a:lvl3pPr marL="713300" indent="-230712">
              <a:spcBef>
                <a:spcPts val="0"/>
              </a:spcBef>
              <a:buFontTx/>
              <a:buNone/>
              <a:defRPr sz="1600">
                <a:solidFill>
                  <a:schemeClr val="tx1"/>
                </a:solidFill>
                <a:latin typeface="+mj-lt"/>
              </a:defRPr>
            </a:lvl3pPr>
            <a:lvl4pPr marL="954593" indent="-241294">
              <a:spcBef>
                <a:spcPts val="0"/>
              </a:spcBef>
              <a:buFontTx/>
              <a:buNone/>
              <a:defRPr sz="1333">
                <a:solidFill>
                  <a:schemeClr val="tx1"/>
                </a:solidFill>
                <a:latin typeface="+mj-lt"/>
              </a:defRPr>
            </a:lvl4pPr>
            <a:lvl5pPr marL="1198003" indent="-243411">
              <a:spcBef>
                <a:spcPts val="0"/>
              </a:spcBef>
              <a:buFontTx/>
              <a:buNone/>
              <a:defRPr sz="1333">
                <a:solidFill>
                  <a:schemeClr val="tx1"/>
                </a:solidFill>
                <a:latin typeface="+mj-lt"/>
              </a:defRPr>
            </a:lvl5pPr>
          </a:lstStyle>
          <a:p>
            <a:pPr lvl="0"/>
            <a:r>
              <a:rPr lang="en-US" dirty="0" smtClean="0"/>
              <a:t>Add illustration or text here (prefer illustration)</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9"/>
          <p:cNvSpPr>
            <a:spLocks noGrp="1"/>
          </p:cNvSpPr>
          <p:nvPr>
            <p:ph type="body" sz="quarter" idx="23" hasCustomPrompt="1"/>
          </p:nvPr>
        </p:nvSpPr>
        <p:spPr>
          <a:xfrm>
            <a:off x="623392" y="6014653"/>
            <a:ext cx="10945216" cy="510136"/>
          </a:xfrm>
          <a:prstGeom prst="rect">
            <a:avLst/>
          </a:prstGeom>
        </p:spPr>
        <p:txBody>
          <a:bodyPr lIns="0" tIns="0" rIns="0" bIns="0"/>
          <a:lstStyle>
            <a:lvl1pPr marL="0" indent="0">
              <a:buFontTx/>
              <a:buNone/>
              <a:defRPr sz="1600">
                <a:solidFill>
                  <a:schemeClr val="tx1"/>
                </a:solidFill>
                <a:latin typeface="+mj-lt"/>
                <a:cs typeface="Segoe UI Semilight" panose="020B0402040204020203" pitchFamily="34" charset="0"/>
              </a:defRPr>
            </a:lvl1pPr>
            <a:lvl2pPr marL="609585" indent="0">
              <a:buFontTx/>
              <a:buNone/>
              <a:defRPr sz="1867">
                <a:solidFill>
                  <a:schemeClr val="tx1"/>
                </a:solidFill>
                <a:latin typeface="+mn-lt"/>
              </a:defRPr>
            </a:lvl2pPr>
            <a:lvl3pPr marL="1219170" indent="0">
              <a:buFontTx/>
              <a:buNone/>
              <a:defRPr sz="1867">
                <a:solidFill>
                  <a:schemeClr val="tx1"/>
                </a:solidFill>
                <a:latin typeface="+mn-lt"/>
              </a:defRPr>
            </a:lvl3pPr>
            <a:lvl4pPr marL="1828754" indent="0">
              <a:buFontTx/>
              <a:buNone/>
              <a:defRPr sz="1867">
                <a:solidFill>
                  <a:schemeClr val="tx1"/>
                </a:solidFill>
                <a:latin typeface="+mn-lt"/>
              </a:defRPr>
            </a:lvl4pPr>
            <a:lvl5pPr marL="2438339" indent="0">
              <a:buFontTx/>
              <a:buNone/>
              <a:defRPr sz="1867">
                <a:solidFill>
                  <a:schemeClr val="tx1"/>
                </a:solidFill>
                <a:latin typeface="+mn-lt"/>
              </a:defRPr>
            </a:lvl5pPr>
          </a:lstStyle>
          <a:p>
            <a:pPr lvl="0"/>
            <a:r>
              <a:rPr lang="en-US" dirty="0" smtClean="0"/>
              <a:t>Add a subtitle if necessary</a:t>
            </a:r>
            <a:endParaRPr lang="en-US" dirty="0"/>
          </a:p>
        </p:txBody>
      </p:sp>
      <p:sp>
        <p:nvSpPr>
          <p:cNvPr id="12" name="Titel 1"/>
          <p:cNvSpPr>
            <a:spLocks noGrp="1"/>
          </p:cNvSpPr>
          <p:nvPr>
            <p:ph type="title" hasCustomPrompt="1"/>
          </p:nvPr>
        </p:nvSpPr>
        <p:spPr>
          <a:xfrm>
            <a:off x="623392" y="5327245"/>
            <a:ext cx="10945216" cy="665440"/>
          </a:xfrm>
          <a:prstGeom prst="rect">
            <a:avLst/>
          </a:prstGeom>
        </p:spPr>
        <p:txBody>
          <a:bodyPr wrap="square" lIns="0" tIns="0" rIns="0" bIns="0" anchor="b"/>
          <a:lstStyle>
            <a:lvl1pPr>
              <a:defRPr sz="3733">
                <a:solidFill>
                  <a:schemeClr val="tx1"/>
                </a:solidFill>
                <a:latin typeface="Segoe UI Semilight" panose="020B0402040204020203" pitchFamily="34" charset="0"/>
                <a:cs typeface="Segoe UI Semilight" panose="020B0402040204020203" pitchFamily="34" charset="0"/>
              </a:defRPr>
            </a:lvl1pPr>
          </a:lstStyle>
          <a:p>
            <a:r>
              <a:rPr lang="de-DE" dirty="0" smtClean="0"/>
              <a:t>Title</a:t>
            </a:r>
            <a:endParaRPr lang="en-US" dirty="0"/>
          </a:p>
        </p:txBody>
      </p:sp>
      <p:sp>
        <p:nvSpPr>
          <p:cNvPr id="6" name="Text Placeholder 4"/>
          <p:cNvSpPr>
            <a:spLocks noGrp="1"/>
          </p:cNvSpPr>
          <p:nvPr>
            <p:ph type="body" sz="quarter" idx="25"/>
          </p:nvPr>
        </p:nvSpPr>
        <p:spPr>
          <a:xfrm>
            <a:off x="623392" y="6371762"/>
            <a:ext cx="10945216" cy="486239"/>
          </a:xfrm>
          <a:prstGeom prst="rect">
            <a:avLst/>
          </a:prstGeom>
        </p:spPr>
        <p:txBody>
          <a:bodyPr lIns="0" tIns="0" rIns="0" bIns="0" anchor="b"/>
          <a:lstStyle>
            <a:lvl1pPr marL="0" indent="0" algn="r">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581079215"/>
      </p:ext>
    </p:extLst>
  </p:cSld>
  <p:clrMapOvr>
    <a:masterClrMapping/>
  </p:clrMapOvr>
  <p:transition spd="slow">
    <p:push dir="u"/>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3" name="Rectangle 2"/>
          <p:cNvSpPr/>
          <p:nvPr/>
        </p:nvSpPr>
        <p:spPr>
          <a:xfrm>
            <a:off x="0" y="0"/>
            <a:ext cx="8016096"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400" dirty="0">
              <a:latin typeface="+mj-lt"/>
            </a:endParaRPr>
          </a:p>
        </p:txBody>
      </p:sp>
      <p:sp>
        <p:nvSpPr>
          <p:cNvPr id="7" name="Titel 1"/>
          <p:cNvSpPr>
            <a:spLocks noGrp="1"/>
          </p:cNvSpPr>
          <p:nvPr>
            <p:ph type="title" hasCustomPrompt="1"/>
          </p:nvPr>
        </p:nvSpPr>
        <p:spPr>
          <a:xfrm>
            <a:off x="8245490" y="238172"/>
            <a:ext cx="3611151" cy="665440"/>
          </a:xfrm>
          <a:prstGeom prst="rect">
            <a:avLst/>
          </a:prstGeom>
        </p:spPr>
        <p:txBody>
          <a:bodyPr wrap="square" lIns="0" tIns="0" rIns="0" bIns="0" anchor="b"/>
          <a:lstStyle>
            <a:lvl1pPr>
              <a:defRPr sz="3200">
                <a:solidFill>
                  <a:schemeClr val="tx1"/>
                </a:solidFill>
                <a:latin typeface="Segoe UI Semilight" panose="020B0402040204020203" pitchFamily="34" charset="0"/>
                <a:cs typeface="Segoe UI Semilight" panose="020B0402040204020203" pitchFamily="34" charset="0"/>
              </a:defRPr>
            </a:lvl1pPr>
          </a:lstStyle>
          <a:p>
            <a:r>
              <a:rPr lang="de-DE" dirty="0" smtClean="0"/>
              <a:t>Title</a:t>
            </a:r>
            <a:endParaRPr lang="en-US" dirty="0"/>
          </a:p>
        </p:txBody>
      </p:sp>
      <p:sp>
        <p:nvSpPr>
          <p:cNvPr id="8" name="Content Placeholder 7"/>
          <p:cNvSpPr>
            <a:spLocks noGrp="1"/>
          </p:cNvSpPr>
          <p:nvPr>
            <p:ph sz="quarter" idx="22" hasCustomPrompt="1"/>
          </p:nvPr>
        </p:nvSpPr>
        <p:spPr>
          <a:xfrm>
            <a:off x="623392" y="238173"/>
            <a:ext cx="7104789" cy="6294753"/>
          </a:xfrm>
          <a:prstGeom prst="rect">
            <a:avLst/>
          </a:prstGeom>
        </p:spPr>
        <p:txBody>
          <a:bodyPr lIns="0" tIns="0" rIns="0" bIns="0"/>
          <a:lstStyle>
            <a:lvl1pPr marL="0" indent="0">
              <a:spcBef>
                <a:spcPts val="0"/>
              </a:spcBef>
              <a:buFontTx/>
              <a:buNone/>
              <a:tabLst>
                <a:tab pos="241294" algn="l"/>
                <a:tab pos="482588" algn="l"/>
                <a:tab pos="713300" algn="l"/>
                <a:tab pos="954593" algn="l"/>
                <a:tab pos="1198003" algn="l"/>
                <a:tab pos="1439297" algn="l"/>
                <a:tab pos="1670009" algn="l"/>
                <a:tab pos="1911303" algn="l"/>
                <a:tab pos="2152597" algn="l"/>
                <a:tab pos="2393891" algn="l"/>
                <a:tab pos="2635185" algn="l"/>
                <a:tab pos="2865895" algn="l"/>
                <a:tab pos="3109306" algn="l"/>
                <a:tab pos="3350600" algn="l"/>
                <a:tab pos="3591894" algn="l"/>
                <a:tab pos="3822604" algn="l"/>
                <a:tab pos="4063898" algn="l"/>
                <a:tab pos="4305192" algn="l"/>
              </a:tabLst>
              <a:defRPr sz="1600">
                <a:solidFill>
                  <a:schemeClr val="tx1"/>
                </a:solidFill>
                <a:latin typeface="Consolas" panose="020B0609020204030204" pitchFamily="49" charset="0"/>
                <a:cs typeface="Consolas" panose="020B0609020204030204" pitchFamily="49" charset="0"/>
              </a:defRPr>
            </a:lvl1pPr>
            <a:lvl2pPr marL="482588" indent="-241294">
              <a:spcBef>
                <a:spcPts val="0"/>
              </a:spcBef>
              <a:buFontTx/>
              <a:buNone/>
              <a:defRPr sz="1600">
                <a:solidFill>
                  <a:schemeClr val="tx1"/>
                </a:solidFill>
                <a:latin typeface="Consolas" panose="020B0609020204030204" pitchFamily="49" charset="0"/>
                <a:cs typeface="Consolas" panose="020B0609020204030204" pitchFamily="49" charset="0"/>
              </a:defRPr>
            </a:lvl2pPr>
            <a:lvl3pPr marL="713300" indent="-230712">
              <a:spcBef>
                <a:spcPts val="0"/>
              </a:spcBef>
              <a:buFontTx/>
              <a:buNone/>
              <a:defRPr sz="1600">
                <a:solidFill>
                  <a:schemeClr val="tx1"/>
                </a:solidFill>
                <a:latin typeface="Consolas" panose="020B0609020204030204" pitchFamily="49" charset="0"/>
                <a:cs typeface="Consolas" panose="020B0609020204030204" pitchFamily="49" charset="0"/>
              </a:defRPr>
            </a:lvl3pPr>
            <a:lvl4pPr marL="954593" indent="-241294">
              <a:spcBef>
                <a:spcPts val="0"/>
              </a:spcBef>
              <a:buFontTx/>
              <a:buNone/>
              <a:defRPr sz="1600">
                <a:solidFill>
                  <a:schemeClr val="tx1"/>
                </a:solidFill>
                <a:latin typeface="Consolas" panose="020B0609020204030204" pitchFamily="49" charset="0"/>
                <a:cs typeface="Consolas" panose="020B0609020204030204" pitchFamily="49" charset="0"/>
              </a:defRPr>
            </a:lvl4pPr>
            <a:lvl5pPr marL="1198003" indent="-243411">
              <a:spcBef>
                <a:spcPts val="0"/>
              </a:spcBef>
              <a:buFontTx/>
              <a:buNone/>
              <a:defRPr sz="1600">
                <a:solidFill>
                  <a:schemeClr val="tx1"/>
                </a:solidFill>
                <a:latin typeface="Consolas" panose="020B0609020204030204" pitchFamily="49" charset="0"/>
                <a:cs typeface="Consolas" panose="020B0609020204030204" pitchFamily="49" charset="0"/>
              </a:defRPr>
            </a:lvl5pPr>
          </a:lstStyle>
          <a:p>
            <a:pPr lvl="0"/>
            <a:r>
              <a:rPr lang="en-US" noProof="1" smtClean="0"/>
              <a:t>Add your code (you can use tabs)</a:t>
            </a:r>
            <a:endParaRPr lang="en-US" noProof="1"/>
          </a:p>
        </p:txBody>
      </p:sp>
      <p:sp>
        <p:nvSpPr>
          <p:cNvPr id="10" name="Text Placeholder 9"/>
          <p:cNvSpPr>
            <a:spLocks noGrp="1"/>
          </p:cNvSpPr>
          <p:nvPr>
            <p:ph type="body" sz="quarter" idx="23" hasCustomPrompt="1"/>
          </p:nvPr>
        </p:nvSpPr>
        <p:spPr>
          <a:xfrm>
            <a:off x="8245490" y="919173"/>
            <a:ext cx="3611151" cy="510136"/>
          </a:xfrm>
          <a:prstGeom prst="rect">
            <a:avLst/>
          </a:prstGeom>
        </p:spPr>
        <p:txBody>
          <a:bodyPr lIns="0" tIns="0" rIns="0" bIns="0"/>
          <a:lstStyle>
            <a:lvl1pPr marL="0" indent="0">
              <a:buFontTx/>
              <a:buNone/>
              <a:defRPr sz="1600">
                <a:solidFill>
                  <a:schemeClr val="tx1"/>
                </a:solidFill>
                <a:latin typeface="+mj-lt"/>
                <a:cs typeface="Segoe UI Semilight" panose="020B0402040204020203" pitchFamily="34" charset="0"/>
              </a:defRPr>
            </a:lvl1pPr>
            <a:lvl2pPr marL="609585" indent="0">
              <a:buFontTx/>
              <a:buNone/>
              <a:defRPr sz="1867">
                <a:solidFill>
                  <a:schemeClr val="tx1"/>
                </a:solidFill>
                <a:latin typeface="+mn-lt"/>
              </a:defRPr>
            </a:lvl2pPr>
            <a:lvl3pPr marL="1219170" indent="0">
              <a:buFontTx/>
              <a:buNone/>
              <a:defRPr sz="1867">
                <a:solidFill>
                  <a:schemeClr val="tx1"/>
                </a:solidFill>
                <a:latin typeface="+mn-lt"/>
              </a:defRPr>
            </a:lvl3pPr>
            <a:lvl4pPr marL="1828754" indent="0">
              <a:buFontTx/>
              <a:buNone/>
              <a:defRPr sz="1867">
                <a:solidFill>
                  <a:schemeClr val="tx1"/>
                </a:solidFill>
                <a:latin typeface="+mn-lt"/>
              </a:defRPr>
            </a:lvl4pPr>
            <a:lvl5pPr marL="2438339" indent="0">
              <a:buFontTx/>
              <a:buNone/>
              <a:defRPr sz="1867">
                <a:solidFill>
                  <a:schemeClr val="tx1"/>
                </a:solidFill>
                <a:latin typeface="+mn-lt"/>
              </a:defRPr>
            </a:lvl5pPr>
          </a:lstStyle>
          <a:p>
            <a:pPr lvl="0"/>
            <a:r>
              <a:rPr lang="en-US" dirty="0" smtClean="0"/>
              <a:t>Add a subtitle if necessary</a:t>
            </a:r>
            <a:endParaRPr lang="en-US" dirty="0"/>
          </a:p>
        </p:txBody>
      </p:sp>
      <p:sp>
        <p:nvSpPr>
          <p:cNvPr id="12" name="Text Placeholder 11"/>
          <p:cNvSpPr>
            <a:spLocks noGrp="1"/>
          </p:cNvSpPr>
          <p:nvPr>
            <p:ph type="body" sz="quarter" idx="24"/>
          </p:nvPr>
        </p:nvSpPr>
        <p:spPr>
          <a:xfrm>
            <a:off x="8240000" y="1700808"/>
            <a:ext cx="3616641" cy="4832117"/>
          </a:xfrm>
          <a:prstGeom prst="rect">
            <a:avLst/>
          </a:prstGeom>
        </p:spPr>
        <p:txBody>
          <a:bodyPr lIns="0" tIns="0" rIns="0" bIns="0"/>
          <a:lstStyle>
            <a:lvl1pPr marL="241294" indent="-241294">
              <a:spcBef>
                <a:spcPts val="2400"/>
              </a:spcBef>
              <a:buFontTx/>
              <a:buNone/>
              <a:defRPr sz="2400">
                <a:solidFill>
                  <a:schemeClr val="tx1"/>
                </a:solidFill>
                <a:latin typeface="Segoe UI Semilight" panose="020B0402040204020203" pitchFamily="34" charset="0"/>
                <a:cs typeface="Segoe UI Semilight" panose="020B0402040204020203" pitchFamily="34" charset="0"/>
              </a:defRPr>
            </a:lvl1pPr>
            <a:lvl2pPr marL="482588" indent="-241294">
              <a:spcBef>
                <a:spcPts val="0"/>
              </a:spcBef>
              <a:buFontTx/>
              <a:buNone/>
              <a:defRPr sz="1867">
                <a:solidFill>
                  <a:schemeClr val="tx1"/>
                </a:solidFill>
                <a:latin typeface="+mj-lt"/>
                <a:cs typeface="Segoe UI Semilight" panose="020B0402040204020203" pitchFamily="34" charset="0"/>
              </a:defRPr>
            </a:lvl2pPr>
            <a:lvl3pPr marL="713300" indent="-230712">
              <a:spcBef>
                <a:spcPts val="0"/>
              </a:spcBef>
              <a:buFontTx/>
              <a:buNone/>
              <a:defRPr sz="1600">
                <a:solidFill>
                  <a:schemeClr val="tx1"/>
                </a:solidFill>
                <a:latin typeface="+mj-lt"/>
                <a:cs typeface="Segoe UI Semilight" panose="020B0402040204020203" pitchFamily="34" charset="0"/>
              </a:defRPr>
            </a:lvl3pPr>
            <a:lvl4pPr marL="954593" indent="-241294">
              <a:spcBef>
                <a:spcPts val="0"/>
              </a:spcBef>
              <a:buFontTx/>
              <a:buNone/>
              <a:defRPr sz="1400">
                <a:solidFill>
                  <a:schemeClr val="tx1"/>
                </a:solidFill>
                <a:latin typeface="+mj-lt"/>
                <a:cs typeface="Segoe UI Semilight" panose="020B0402040204020203" pitchFamily="34" charset="0"/>
              </a:defRPr>
            </a:lvl4pPr>
            <a:lvl5pPr marL="1198003" indent="-243411">
              <a:spcBef>
                <a:spcPts val="0"/>
              </a:spcBef>
              <a:buFontTx/>
              <a:buNone/>
              <a:defRPr sz="1333">
                <a:solidFill>
                  <a:schemeClr val="tx1"/>
                </a:solidFill>
                <a:latin typeface="+mj-lt"/>
                <a:cs typeface="Segoe UI Semilight" panose="020B0402040204020203" pitchFamily="34" charset="0"/>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9" name="Text Placeholder 4"/>
          <p:cNvSpPr>
            <a:spLocks noGrp="1"/>
          </p:cNvSpPr>
          <p:nvPr>
            <p:ph type="body" sz="quarter" idx="25"/>
          </p:nvPr>
        </p:nvSpPr>
        <p:spPr>
          <a:xfrm>
            <a:off x="8234197" y="6046687"/>
            <a:ext cx="3622443"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21863332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Rectangle 2"/>
          <p:cNvSpPr/>
          <p:nvPr/>
        </p:nvSpPr>
        <p:spPr>
          <a:xfrm>
            <a:off x="0" y="0"/>
            <a:ext cx="8016096"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400" dirty="0">
              <a:latin typeface="+mj-lt"/>
            </a:endParaRPr>
          </a:p>
        </p:txBody>
      </p:sp>
      <p:sp>
        <p:nvSpPr>
          <p:cNvPr id="16" name="Text Placeholder 11"/>
          <p:cNvSpPr>
            <a:spLocks noGrp="1"/>
          </p:cNvSpPr>
          <p:nvPr>
            <p:ph type="body" sz="quarter" idx="16" hasCustomPrompt="1"/>
          </p:nvPr>
        </p:nvSpPr>
        <p:spPr>
          <a:xfrm>
            <a:off x="8239999" y="243715"/>
            <a:ext cx="3622443" cy="672075"/>
          </a:xfrm>
          <a:prstGeom prst="rect">
            <a:avLst/>
          </a:prstGeom>
        </p:spPr>
        <p:txBody>
          <a:bodyPr lIns="0" tIns="0" rIns="0" bIns="0" anchor="b">
            <a:noAutofit/>
          </a:bodyPr>
          <a:lstStyle>
            <a:lvl1pPr marL="0" indent="0">
              <a:buNone/>
              <a:defRPr sz="3200">
                <a:solidFill>
                  <a:schemeClr val="tx1"/>
                </a:solidFill>
                <a:latin typeface="Segoe UI Semilight" panose="020B0402040204020203" pitchFamily="34" charset="0"/>
                <a:ea typeface="Segoe UI Semilight" panose="020B0402040204020203" pitchFamily="34" charset="0"/>
                <a:cs typeface="Segoe UI Semilight" panose="020B0402040204020203" pitchFamily="34" charset="0"/>
              </a:defRPr>
            </a:lvl1pPr>
          </a:lstStyle>
          <a:p>
            <a:pPr lvl="0"/>
            <a:r>
              <a:rPr lang="de-AT" dirty="0" smtClean="0"/>
              <a:t>Text</a:t>
            </a:r>
            <a:endParaRPr lang="de-AT" dirty="0"/>
          </a:p>
        </p:txBody>
      </p:sp>
      <p:sp>
        <p:nvSpPr>
          <p:cNvPr id="12" name="Text Placeholder 11"/>
          <p:cNvSpPr>
            <a:spLocks noGrp="1"/>
          </p:cNvSpPr>
          <p:nvPr>
            <p:ph type="body" sz="quarter" idx="24"/>
          </p:nvPr>
        </p:nvSpPr>
        <p:spPr>
          <a:xfrm>
            <a:off x="8240000" y="1700808"/>
            <a:ext cx="3616641" cy="4832117"/>
          </a:xfrm>
          <a:prstGeom prst="rect">
            <a:avLst/>
          </a:prstGeom>
        </p:spPr>
        <p:txBody>
          <a:bodyPr lIns="0" tIns="0" rIns="0" bIns="0"/>
          <a:lstStyle>
            <a:lvl1pPr marL="241294" indent="-241294">
              <a:spcBef>
                <a:spcPts val="2400"/>
              </a:spcBef>
              <a:buFontTx/>
              <a:buNone/>
              <a:defRPr sz="2400">
                <a:solidFill>
                  <a:schemeClr val="tx1"/>
                </a:solidFill>
                <a:latin typeface="Segoe UI Semilight" panose="020B0402040204020203" pitchFamily="34" charset="0"/>
                <a:cs typeface="Segoe UI Semilight" panose="020B0402040204020203" pitchFamily="34" charset="0"/>
              </a:defRPr>
            </a:lvl1pPr>
            <a:lvl2pPr marL="482588" indent="-241294">
              <a:spcBef>
                <a:spcPts val="0"/>
              </a:spcBef>
              <a:buFontTx/>
              <a:buNone/>
              <a:defRPr sz="1867">
                <a:solidFill>
                  <a:schemeClr val="tx1"/>
                </a:solidFill>
                <a:latin typeface="+mj-lt"/>
                <a:cs typeface="Segoe UI Semilight" panose="020B0402040204020203" pitchFamily="34" charset="0"/>
              </a:defRPr>
            </a:lvl2pPr>
            <a:lvl3pPr marL="713300" indent="-230712">
              <a:spcBef>
                <a:spcPts val="0"/>
              </a:spcBef>
              <a:buFontTx/>
              <a:buNone/>
              <a:defRPr sz="1600">
                <a:solidFill>
                  <a:schemeClr val="tx1"/>
                </a:solidFill>
                <a:latin typeface="+mj-lt"/>
                <a:cs typeface="Segoe UI Semilight" panose="020B0402040204020203" pitchFamily="34" charset="0"/>
              </a:defRPr>
            </a:lvl3pPr>
            <a:lvl4pPr marL="954593" indent="-241294">
              <a:spcBef>
                <a:spcPts val="0"/>
              </a:spcBef>
              <a:buFontTx/>
              <a:buNone/>
              <a:defRPr sz="1400">
                <a:solidFill>
                  <a:schemeClr val="tx1"/>
                </a:solidFill>
                <a:latin typeface="+mj-lt"/>
                <a:cs typeface="Segoe UI Semilight" panose="020B0402040204020203" pitchFamily="34" charset="0"/>
              </a:defRPr>
            </a:lvl4pPr>
            <a:lvl5pPr marL="1198003" indent="-243411">
              <a:spcBef>
                <a:spcPts val="0"/>
              </a:spcBef>
              <a:buFontTx/>
              <a:buNone/>
              <a:defRPr sz="1333">
                <a:solidFill>
                  <a:schemeClr val="tx1"/>
                </a:solidFill>
                <a:latin typeface="+mj-lt"/>
                <a:cs typeface="Segoe UI Semilight" panose="020B0402040204020203" pitchFamily="34" charset="0"/>
              </a:defRPr>
            </a:lvl5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2" name="TextBox 1"/>
          <p:cNvSpPr txBox="1"/>
          <p:nvPr/>
        </p:nvSpPr>
        <p:spPr>
          <a:xfrm>
            <a:off x="335361" y="5178709"/>
            <a:ext cx="2868093" cy="1323439"/>
          </a:xfrm>
          <a:prstGeom prst="rect">
            <a:avLst/>
          </a:prstGeom>
          <a:noFill/>
        </p:spPr>
        <p:txBody>
          <a:bodyPr wrap="none" rtlCol="0">
            <a:spAutoFit/>
          </a:bodyPr>
          <a:lstStyle/>
          <a:p>
            <a:r>
              <a:rPr lang="de-AT" sz="8000" kern="1200" dirty="0" smtClean="0">
                <a:solidFill>
                  <a:schemeClr val="tx1"/>
                </a:solidFill>
                <a:latin typeface="Segoe UI Semilight" panose="020B0402040204020203" pitchFamily="34" charset="0"/>
                <a:ea typeface="+mj-ea"/>
                <a:cs typeface="Segoe UI Semilight" panose="020B0402040204020203" pitchFamily="34" charset="0"/>
              </a:rPr>
              <a:t>Demo</a:t>
            </a:r>
            <a:endParaRPr lang="en-US" sz="8000" kern="1200" dirty="0">
              <a:solidFill>
                <a:schemeClr val="tx1"/>
              </a:solidFill>
              <a:latin typeface="Segoe UI Semilight" panose="020B0402040204020203" pitchFamily="34" charset="0"/>
              <a:ea typeface="+mj-ea"/>
              <a:cs typeface="Segoe UI Semilight" panose="020B0402040204020203" pitchFamily="34" charset="0"/>
            </a:endParaRPr>
          </a:p>
        </p:txBody>
      </p:sp>
      <p:sp>
        <p:nvSpPr>
          <p:cNvPr id="7" name="Text Placeholder 9"/>
          <p:cNvSpPr>
            <a:spLocks noGrp="1"/>
          </p:cNvSpPr>
          <p:nvPr>
            <p:ph type="body" sz="quarter" idx="25" hasCustomPrompt="1"/>
          </p:nvPr>
        </p:nvSpPr>
        <p:spPr>
          <a:xfrm>
            <a:off x="8245490" y="936107"/>
            <a:ext cx="3611151" cy="510136"/>
          </a:xfrm>
          <a:prstGeom prst="rect">
            <a:avLst/>
          </a:prstGeom>
        </p:spPr>
        <p:txBody>
          <a:bodyPr lIns="0" tIns="0" rIns="0" bIns="0"/>
          <a:lstStyle>
            <a:lvl1pPr marL="0" indent="0">
              <a:buFontTx/>
              <a:buNone/>
              <a:defRPr sz="1600">
                <a:solidFill>
                  <a:schemeClr val="tx1"/>
                </a:solidFill>
                <a:latin typeface="+mj-lt"/>
                <a:cs typeface="Segoe UI Semilight" panose="020B0402040204020203" pitchFamily="34" charset="0"/>
              </a:defRPr>
            </a:lvl1pPr>
            <a:lvl2pPr marL="609585" indent="0">
              <a:buFontTx/>
              <a:buNone/>
              <a:defRPr sz="1867">
                <a:solidFill>
                  <a:schemeClr val="tx1"/>
                </a:solidFill>
                <a:latin typeface="+mn-lt"/>
              </a:defRPr>
            </a:lvl2pPr>
            <a:lvl3pPr marL="1219170" indent="0">
              <a:buFontTx/>
              <a:buNone/>
              <a:defRPr sz="1867">
                <a:solidFill>
                  <a:schemeClr val="tx1"/>
                </a:solidFill>
                <a:latin typeface="+mn-lt"/>
              </a:defRPr>
            </a:lvl3pPr>
            <a:lvl4pPr marL="1828754" indent="0">
              <a:buFontTx/>
              <a:buNone/>
              <a:defRPr sz="1867">
                <a:solidFill>
                  <a:schemeClr val="tx1"/>
                </a:solidFill>
                <a:latin typeface="+mn-lt"/>
              </a:defRPr>
            </a:lvl4pPr>
            <a:lvl5pPr marL="2438339" indent="0">
              <a:buFontTx/>
              <a:buNone/>
              <a:defRPr sz="1867">
                <a:solidFill>
                  <a:schemeClr val="tx1"/>
                </a:solidFill>
                <a:latin typeface="+mn-lt"/>
              </a:defRPr>
            </a:lvl5pPr>
          </a:lstStyle>
          <a:p>
            <a:pPr lvl="0"/>
            <a:r>
              <a:rPr lang="en-US" dirty="0" smtClean="0"/>
              <a:t>Add a subtitle if necessary</a:t>
            </a:r>
            <a:endParaRPr lang="en-US" dirty="0"/>
          </a:p>
        </p:txBody>
      </p:sp>
      <p:sp>
        <p:nvSpPr>
          <p:cNvPr id="8" name="Text Placeholder 4"/>
          <p:cNvSpPr>
            <a:spLocks noGrp="1"/>
          </p:cNvSpPr>
          <p:nvPr>
            <p:ph type="body" sz="quarter" idx="26"/>
          </p:nvPr>
        </p:nvSpPr>
        <p:spPr>
          <a:xfrm>
            <a:off x="8234197" y="6046687"/>
            <a:ext cx="3622443"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34025362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me cockpit (en)">
    <p:spTree>
      <p:nvGrpSpPr>
        <p:cNvPr id="1" name=""/>
        <p:cNvGrpSpPr/>
        <p:nvPr/>
      </p:nvGrpSpPr>
      <p:grpSpPr>
        <a:xfrm>
          <a:off x="0" y="0"/>
          <a:ext cx="0" cy="0"/>
          <a:chOff x="0" y="0"/>
          <a:chExt cx="0" cy="0"/>
        </a:xfrm>
      </p:grpSpPr>
      <p:sp>
        <p:nvSpPr>
          <p:cNvPr id="3" name="TextBox 2"/>
          <p:cNvSpPr txBox="1"/>
          <p:nvPr/>
        </p:nvSpPr>
        <p:spPr>
          <a:xfrm>
            <a:off x="1525586" y="2112237"/>
            <a:ext cx="10331055" cy="4745764"/>
          </a:xfrm>
          <a:prstGeom prst="rect">
            <a:avLst/>
          </a:prstGeom>
          <a:noFill/>
        </p:spPr>
        <p:txBody>
          <a:bodyPr wrap="square" rtlCol="0">
            <a:noAutofit/>
          </a:bodyPr>
          <a:lstStyle/>
          <a:p>
            <a:pPr marL="0" indent="0">
              <a:buNone/>
            </a:pPr>
            <a:r>
              <a:rPr lang="en-US" sz="2400" dirty="0" smtClean="0">
                <a:latin typeface="Segoe UI Semilight" panose="020B0402040204020203" pitchFamily="34" charset="0"/>
                <a:ea typeface="ＭＳ Ｐゴシック" charset="0"/>
                <a:cs typeface="Segoe UI Semilight" panose="020B0402040204020203" pitchFamily="34" charset="0"/>
              </a:rPr>
              <a:t>                      is the leading time tracking solution for knowledge workers. Graphical time tracking calendar, automatic tracking of your work using signal trackers, high level of extensibility and customizability, full support to work offline, and SaaS deployment model make it the optimal choice especially in the IT consulting business.</a:t>
            </a:r>
          </a:p>
          <a:p>
            <a:pPr marL="0" indent="0">
              <a:buNone/>
            </a:pPr>
            <a:endParaRPr lang="en-US" sz="2400" dirty="0" smtClean="0">
              <a:latin typeface="Segoe UI Semilight" panose="020B0402040204020203" pitchFamily="34" charset="0"/>
              <a:ea typeface="ＭＳ Ｐゴシック" charset="0"/>
              <a:cs typeface="Segoe UI Semilight" panose="020B0402040204020203" pitchFamily="34" charset="0"/>
            </a:endParaRPr>
          </a:p>
          <a:p>
            <a:pPr marL="0" indent="0">
              <a:buNone/>
            </a:pPr>
            <a:r>
              <a:rPr lang="en-US" sz="2400" dirty="0" smtClean="0">
                <a:latin typeface="Segoe UI Semilight" panose="020B0402040204020203" pitchFamily="34" charset="0"/>
                <a:ea typeface="ＭＳ Ｐゴシック" charset="0"/>
                <a:cs typeface="Segoe UI Semilight" panose="020B0402040204020203" pitchFamily="34" charset="0"/>
              </a:rPr>
              <a:t>Try                       for free and without any risk. You can get your trial account at </a:t>
            </a:r>
            <a:r>
              <a:rPr lang="en-US" sz="2400" dirty="0" smtClean="0">
                <a:latin typeface="Segoe UI Semilight" panose="020B0402040204020203" pitchFamily="34" charset="0"/>
                <a:ea typeface="ＭＳ Ｐゴシック" charset="0"/>
                <a:cs typeface="Segoe UI Semilight" panose="020B0402040204020203" pitchFamily="34" charset="0"/>
                <a:hlinkClick r:id="rId2"/>
              </a:rPr>
              <a:t>http://www.timecockpit.com</a:t>
            </a:r>
            <a:r>
              <a:rPr lang="en-US" sz="2400" dirty="0" smtClean="0">
                <a:latin typeface="Segoe UI Semilight" panose="020B0402040204020203" pitchFamily="34" charset="0"/>
                <a:ea typeface="ＭＳ Ｐゴシック" charset="0"/>
                <a:cs typeface="Segoe UI Semilight" panose="020B0402040204020203" pitchFamily="34" charset="0"/>
              </a:rPr>
              <a:t>. After the trial period you can use                       for only 0,25€ per user and month without a minimal subscription time and without a minimal number of users.</a:t>
            </a:r>
            <a:endParaRPr lang="en-US" sz="2400"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p:nvPicPr>
        <p:blipFill>
          <a:blip r:embed="rId3" cstate="print"/>
          <a:srcRect l="20996"/>
          <a:stretch>
            <a:fillRect/>
          </a:stretch>
        </p:blipFill>
        <p:spPr>
          <a:xfrm>
            <a:off x="1612203" y="2166596"/>
            <a:ext cx="1744784" cy="361280"/>
          </a:xfrm>
          <a:prstGeom prst="rect">
            <a:avLst/>
          </a:prstGeom>
        </p:spPr>
      </p:pic>
      <p:pic>
        <p:nvPicPr>
          <p:cNvPr id="6" name="Grafik 15" descr="timecockpit_horizontal_rgb.png"/>
          <p:cNvPicPr>
            <a:picLocks noChangeAspect="1"/>
          </p:cNvPicPr>
          <p:nvPr/>
        </p:nvPicPr>
        <p:blipFill>
          <a:blip r:embed="rId3" cstate="print"/>
          <a:srcRect l="20996"/>
          <a:stretch>
            <a:fillRect/>
          </a:stretch>
        </p:blipFill>
        <p:spPr>
          <a:xfrm>
            <a:off x="2107488" y="4359260"/>
            <a:ext cx="1744784" cy="361280"/>
          </a:xfrm>
          <a:prstGeom prst="rect">
            <a:avLst/>
          </a:prstGeom>
        </p:spPr>
      </p:pic>
      <p:pic>
        <p:nvPicPr>
          <p:cNvPr id="7" name="Grafik 16" descr="timecockpit_horizontal_rgb.png"/>
          <p:cNvPicPr>
            <a:picLocks noChangeAspect="1"/>
          </p:cNvPicPr>
          <p:nvPr/>
        </p:nvPicPr>
        <p:blipFill>
          <a:blip r:embed="rId3" cstate="print"/>
          <a:srcRect l="20996"/>
          <a:stretch>
            <a:fillRect/>
          </a:stretch>
        </p:blipFill>
        <p:spPr>
          <a:xfrm>
            <a:off x="10134603" y="4720540"/>
            <a:ext cx="1744784" cy="361280"/>
          </a:xfrm>
          <a:prstGeom prst="rect">
            <a:avLst/>
          </a:prstGeom>
        </p:spPr>
      </p:pic>
      <p:pic>
        <p:nvPicPr>
          <p:cNvPr id="9" name="Grafik 3" descr="timecockpit_horizontal_rgb.png"/>
          <p:cNvPicPr>
            <a:picLocks noChangeAspect="1"/>
          </p:cNvPicPr>
          <p:nvPr/>
        </p:nvPicPr>
        <p:blipFill rotWithShape="1">
          <a:blip r:embed="rId3" cstate="print"/>
          <a:srcRect l="-945" t="1" r="-2982" b="-11979"/>
          <a:stretch/>
        </p:blipFill>
        <p:spPr>
          <a:xfrm>
            <a:off x="1525586" y="694168"/>
            <a:ext cx="5166213" cy="910629"/>
          </a:xfrm>
          <a:prstGeom prst="rect">
            <a:avLst/>
          </a:prstGeom>
        </p:spPr>
      </p:pic>
    </p:spTree>
    <p:extLst>
      <p:ext uri="{BB962C8B-B14F-4D97-AF65-F5344CB8AC3E}">
        <p14:creationId xmlns:p14="http://schemas.microsoft.com/office/powerpoint/2010/main" val="182623354"/>
      </p:ext>
    </p:extLst>
  </p:cSld>
  <p:clrMapOvr>
    <a:masterClrMapping/>
  </p:clrMapOvr>
  <p:transition spd="slow">
    <p:push/>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me cockpit (de)">
    <p:spTree>
      <p:nvGrpSpPr>
        <p:cNvPr id="1" name=""/>
        <p:cNvGrpSpPr/>
        <p:nvPr/>
      </p:nvGrpSpPr>
      <p:grpSpPr>
        <a:xfrm>
          <a:off x="0" y="0"/>
          <a:ext cx="0" cy="0"/>
          <a:chOff x="0" y="0"/>
          <a:chExt cx="0" cy="0"/>
        </a:xfrm>
      </p:grpSpPr>
      <p:sp>
        <p:nvSpPr>
          <p:cNvPr id="3" name="TextBox 2"/>
          <p:cNvSpPr txBox="1"/>
          <p:nvPr/>
        </p:nvSpPr>
        <p:spPr>
          <a:xfrm>
            <a:off x="1525586" y="2112237"/>
            <a:ext cx="10331055" cy="4745764"/>
          </a:xfrm>
          <a:prstGeom prst="rect">
            <a:avLst/>
          </a:prstGeom>
          <a:noFill/>
        </p:spPr>
        <p:txBody>
          <a:bodyPr wrap="square" rtlCol="0">
            <a:noAutofit/>
          </a:bodyPr>
          <a:lstStyle/>
          <a:p>
            <a:pPr marL="0" indent="0">
              <a:buNone/>
            </a:pPr>
            <a:r>
              <a:rPr lang="de-AT" sz="2400" dirty="0" smtClean="0">
                <a:latin typeface="Segoe UI Semilight" panose="020B0402040204020203" pitchFamily="34" charset="0"/>
                <a:ea typeface="ＭＳ Ｐゴシック" charset="0"/>
                <a:cs typeface="Segoe UI Semilight" panose="020B0402040204020203" pitchFamily="34" charset="0"/>
              </a:rPr>
              <a:t>                      ist die führende Projektzeiterfassung für </a:t>
            </a:r>
            <a:r>
              <a:rPr lang="de-AT" sz="2400" dirty="0" err="1" smtClean="0">
                <a:latin typeface="Segoe UI Semilight" panose="020B0402040204020203" pitchFamily="34" charset="0"/>
                <a:ea typeface="ＭＳ Ｐゴシック" charset="0"/>
                <a:cs typeface="Segoe UI Semilight" panose="020B0402040204020203" pitchFamily="34" charset="0"/>
              </a:rPr>
              <a:t>Knowledge</a:t>
            </a:r>
            <a:r>
              <a:rPr lang="de-AT" sz="2400" dirty="0" smtClean="0">
                <a:latin typeface="Segoe UI Semilight" panose="020B0402040204020203" pitchFamily="34" charset="0"/>
                <a:ea typeface="ＭＳ Ｐゴシック" charset="0"/>
                <a:cs typeface="Segoe UI Semilight" panose="020B0402040204020203" pitchFamily="34" charset="0"/>
              </a:rPr>
              <a:t> Worker. Grafischer Zeitbuchungskalender, automatische Tätigkeitsaufzeichnung über Signal </a:t>
            </a:r>
            <a:r>
              <a:rPr lang="de-AT" sz="2400" dirty="0" err="1" smtClean="0">
                <a:latin typeface="Segoe UI Semilight" panose="020B0402040204020203" pitchFamily="34" charset="0"/>
                <a:ea typeface="ＭＳ Ｐゴシック" charset="0"/>
                <a:cs typeface="Segoe UI Semilight" panose="020B0402040204020203" pitchFamily="34" charset="0"/>
              </a:rPr>
              <a:t>Tracker</a:t>
            </a:r>
            <a:r>
              <a:rPr lang="de-AT" sz="2400" dirty="0" smtClean="0">
                <a:latin typeface="Segoe UI Semilight" panose="020B0402040204020203" pitchFamily="34" charset="0"/>
                <a:ea typeface="ＭＳ Ｐゴシック" charset="0"/>
                <a:cs typeface="Segoe UI Semilight" panose="020B0402040204020203" pitchFamily="34" charset="0"/>
              </a:rPr>
              <a:t>, umfassende Erweiterbarkeit und Anpassbarkeit, volle Offlinefähigkeit und einfachste Verwendung durch SaaS machen es zur Optimalen Lösung auch speziell im IT-Umfeld.</a:t>
            </a:r>
          </a:p>
          <a:p>
            <a:pPr marL="0" indent="0">
              <a:buNone/>
            </a:pPr>
            <a:endParaRPr lang="de-AT" sz="2400" dirty="0" smtClean="0">
              <a:latin typeface="Segoe UI Semilight" panose="020B0402040204020203" pitchFamily="34" charset="0"/>
              <a:ea typeface="ＭＳ Ｐゴシック" charset="0"/>
              <a:cs typeface="Segoe UI Semilight" panose="020B0402040204020203" pitchFamily="34" charset="0"/>
            </a:endParaRPr>
          </a:p>
          <a:p>
            <a:pPr marL="0" indent="0">
              <a:buNone/>
            </a:pPr>
            <a:r>
              <a:rPr lang="de-AT" sz="2400" dirty="0" smtClean="0">
                <a:latin typeface="Segoe UI Semilight" panose="020B0402040204020203" pitchFamily="34" charset="0"/>
                <a:ea typeface="ＭＳ Ｐゴシック" charset="0"/>
                <a:cs typeface="Segoe UI Semilight" panose="020B0402040204020203" pitchFamily="34" charset="0"/>
              </a:rPr>
              <a:t>Probieren Sie                       kostenlos und ohne Risiko einfach aus. Einen Testzugang erhalten Sie unter http://www.timecockpit.com. Danach nutzen Sie                       um nur 0,25€ pro Benutzer und Tag ohne Mindestdauer und ohne Mindestbenutzeranzahl.</a:t>
            </a:r>
            <a:endParaRPr lang="en-US" sz="2400"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p:nvPicPr>
        <p:blipFill>
          <a:blip r:embed="rId2" cstate="print"/>
          <a:srcRect l="20996"/>
          <a:stretch>
            <a:fillRect/>
          </a:stretch>
        </p:blipFill>
        <p:spPr>
          <a:xfrm>
            <a:off x="1612203" y="2166596"/>
            <a:ext cx="1744784" cy="361280"/>
          </a:xfrm>
          <a:prstGeom prst="rect">
            <a:avLst/>
          </a:prstGeom>
        </p:spPr>
      </p:pic>
      <p:pic>
        <p:nvPicPr>
          <p:cNvPr id="6" name="Grafik 15" descr="timecockpit_horizontal_rgb.png"/>
          <p:cNvPicPr>
            <a:picLocks noChangeAspect="1"/>
          </p:cNvPicPr>
          <p:nvPr/>
        </p:nvPicPr>
        <p:blipFill>
          <a:blip r:embed="rId2" cstate="print"/>
          <a:srcRect l="20996"/>
          <a:stretch>
            <a:fillRect/>
          </a:stretch>
        </p:blipFill>
        <p:spPr>
          <a:xfrm>
            <a:off x="3432200" y="4359260"/>
            <a:ext cx="1744784" cy="361280"/>
          </a:xfrm>
          <a:prstGeom prst="rect">
            <a:avLst/>
          </a:prstGeom>
        </p:spPr>
      </p:pic>
      <p:pic>
        <p:nvPicPr>
          <p:cNvPr id="7" name="Grafik 16" descr="timecockpit_horizontal_rgb.png"/>
          <p:cNvPicPr>
            <a:picLocks noChangeAspect="1"/>
          </p:cNvPicPr>
          <p:nvPr/>
        </p:nvPicPr>
        <p:blipFill>
          <a:blip r:embed="rId2" cstate="print"/>
          <a:srcRect l="20996"/>
          <a:stretch>
            <a:fillRect/>
          </a:stretch>
        </p:blipFill>
        <p:spPr>
          <a:xfrm>
            <a:off x="2096504" y="5091275"/>
            <a:ext cx="1744784" cy="361280"/>
          </a:xfrm>
          <a:prstGeom prst="rect">
            <a:avLst/>
          </a:prstGeom>
        </p:spPr>
      </p:pic>
      <p:pic>
        <p:nvPicPr>
          <p:cNvPr id="9" name="Grafik 3" descr="timecockpit_horizontal_rgb.png"/>
          <p:cNvPicPr>
            <a:picLocks noChangeAspect="1"/>
          </p:cNvPicPr>
          <p:nvPr/>
        </p:nvPicPr>
        <p:blipFill rotWithShape="1">
          <a:blip r:embed="rId2" cstate="print"/>
          <a:srcRect l="-945" t="1" r="-2982" b="-11979"/>
          <a:stretch/>
        </p:blipFill>
        <p:spPr>
          <a:xfrm>
            <a:off x="1525586" y="694168"/>
            <a:ext cx="5166213" cy="910629"/>
          </a:xfrm>
          <a:prstGeom prst="rect">
            <a:avLst/>
          </a:prstGeom>
        </p:spPr>
      </p:pic>
    </p:spTree>
    <p:extLst>
      <p:ext uri="{BB962C8B-B14F-4D97-AF65-F5344CB8AC3E}">
        <p14:creationId xmlns:p14="http://schemas.microsoft.com/office/powerpoint/2010/main" val="1452102985"/>
      </p:ext>
    </p:extLst>
  </p:cSld>
  <p:clrMapOvr>
    <a:masterClrMapping/>
  </p:clrMapOvr>
  <p:transition spd="slow">
    <p:push/>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838200" y="365125"/>
            <a:ext cx="10515600" cy="1325563"/>
          </a:xfrm>
          <a:prstGeom prst="rect">
            <a:avLst/>
          </a:prstGeom>
        </p:spPr>
        <p:txBody>
          <a:bodyPr/>
          <a:lstStyle/>
          <a:p>
            <a:r>
              <a:rPr lang="de-DE" smtClean="0"/>
              <a:t>Titelmasterformat durch Klicken bearbeiten</a:t>
            </a:r>
            <a:endParaRPr lang="de-AT"/>
          </a:p>
        </p:txBody>
      </p:sp>
      <p:sp>
        <p:nvSpPr>
          <p:cNvPr id="3" name="Inhaltsplatzhalter 2"/>
          <p:cNvSpPr>
            <a:spLocks noGrp="1"/>
          </p:cNvSpPr>
          <p:nvPr>
            <p:ph idx="1"/>
          </p:nvPr>
        </p:nvSpPr>
        <p:spPr>
          <a:xfrm>
            <a:off x="838200" y="1825625"/>
            <a:ext cx="10515600" cy="4351338"/>
          </a:xfrm>
          <a:prstGeom prst="rect">
            <a:avLst/>
          </a:prstGeo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AT"/>
          </a:p>
        </p:txBody>
      </p:sp>
      <p:sp>
        <p:nvSpPr>
          <p:cNvPr id="4" name="Datumsplatzhalter 3"/>
          <p:cNvSpPr>
            <a:spLocks noGrp="1"/>
          </p:cNvSpPr>
          <p:nvPr>
            <p:ph type="dt" sz="half" idx="10"/>
          </p:nvPr>
        </p:nvSpPr>
        <p:spPr>
          <a:xfrm>
            <a:off x="838200" y="6356350"/>
            <a:ext cx="2743200" cy="365125"/>
          </a:xfrm>
          <a:prstGeom prst="rect">
            <a:avLst/>
          </a:prstGeom>
        </p:spPr>
        <p:txBody>
          <a:bodyPr/>
          <a:lstStyle/>
          <a:p>
            <a:fld id="{2AA25CE3-90B8-42EA-BF90-75B7BF48E55A}" type="datetimeFigureOut">
              <a:rPr lang="de-AT" smtClean="0"/>
              <a:t>06.06.2016</a:t>
            </a:fld>
            <a:endParaRPr lang="de-AT"/>
          </a:p>
        </p:txBody>
      </p:sp>
      <p:sp>
        <p:nvSpPr>
          <p:cNvPr id="5" name="Fußzeilenplatzhalter 4"/>
          <p:cNvSpPr>
            <a:spLocks noGrp="1"/>
          </p:cNvSpPr>
          <p:nvPr>
            <p:ph type="ftr" sz="quarter" idx="11"/>
          </p:nvPr>
        </p:nvSpPr>
        <p:spPr>
          <a:xfrm>
            <a:off x="4038600" y="6356350"/>
            <a:ext cx="4114800" cy="365125"/>
          </a:xfrm>
          <a:prstGeom prst="rect">
            <a:avLst/>
          </a:prstGeom>
        </p:spPr>
        <p:txBody>
          <a:bodyPr/>
          <a:lstStyle/>
          <a:p>
            <a:endParaRPr lang="de-AT"/>
          </a:p>
        </p:txBody>
      </p:sp>
      <p:sp>
        <p:nvSpPr>
          <p:cNvPr id="6" name="Foliennummernplatzhalter 5"/>
          <p:cNvSpPr>
            <a:spLocks noGrp="1"/>
          </p:cNvSpPr>
          <p:nvPr>
            <p:ph type="sldNum" sz="quarter" idx="12"/>
          </p:nvPr>
        </p:nvSpPr>
        <p:spPr>
          <a:xfrm>
            <a:off x="8610600" y="6356350"/>
            <a:ext cx="2743200" cy="365125"/>
          </a:xfrm>
          <a:prstGeom prst="rect">
            <a:avLst/>
          </a:prstGeom>
        </p:spPr>
        <p:txBody>
          <a:bodyPr/>
          <a:lstStyle/>
          <a:p>
            <a:fld id="{917FDED8-1103-459E-9CEA-9F73DC7A6B5B}" type="slidenum">
              <a:rPr lang="de-AT" smtClean="0"/>
              <a:t>‹Nr.›</a:t>
            </a:fld>
            <a:endParaRPr lang="de-AT"/>
          </a:p>
        </p:txBody>
      </p:sp>
    </p:spTree>
    <p:extLst>
      <p:ext uri="{BB962C8B-B14F-4D97-AF65-F5344CB8AC3E}">
        <p14:creationId xmlns:p14="http://schemas.microsoft.com/office/powerpoint/2010/main" val="1096536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a:xfrm>
            <a:off x="838200" y="6356350"/>
            <a:ext cx="2743200" cy="365125"/>
          </a:xfrm>
          <a:prstGeom prst="rect">
            <a:avLst/>
          </a:prstGeom>
        </p:spPr>
        <p:txBody>
          <a:bodyPr/>
          <a:lstStyle/>
          <a:p>
            <a:fld id="{2AA25CE3-90B8-42EA-BF90-75B7BF48E55A}" type="datetimeFigureOut">
              <a:rPr lang="de-AT" smtClean="0"/>
              <a:t>06.06.2016</a:t>
            </a:fld>
            <a:endParaRPr lang="de-AT"/>
          </a:p>
        </p:txBody>
      </p:sp>
      <p:sp>
        <p:nvSpPr>
          <p:cNvPr id="3" name="Fußzeilenplatzhalter 2"/>
          <p:cNvSpPr>
            <a:spLocks noGrp="1"/>
          </p:cNvSpPr>
          <p:nvPr>
            <p:ph type="ftr" sz="quarter" idx="11"/>
          </p:nvPr>
        </p:nvSpPr>
        <p:spPr>
          <a:xfrm>
            <a:off x="4038600" y="6356350"/>
            <a:ext cx="4114800" cy="365125"/>
          </a:xfrm>
          <a:prstGeom prst="rect">
            <a:avLst/>
          </a:prstGeom>
        </p:spPr>
        <p:txBody>
          <a:bodyPr/>
          <a:lstStyle/>
          <a:p>
            <a:endParaRPr lang="de-AT"/>
          </a:p>
        </p:txBody>
      </p:sp>
      <p:sp>
        <p:nvSpPr>
          <p:cNvPr id="4" name="Foliennummernplatzhalter 3"/>
          <p:cNvSpPr>
            <a:spLocks noGrp="1"/>
          </p:cNvSpPr>
          <p:nvPr>
            <p:ph type="sldNum" sz="quarter" idx="12"/>
          </p:nvPr>
        </p:nvSpPr>
        <p:spPr>
          <a:xfrm>
            <a:off x="8610600" y="6356350"/>
            <a:ext cx="2743200" cy="365125"/>
          </a:xfrm>
          <a:prstGeom prst="rect">
            <a:avLst/>
          </a:prstGeom>
        </p:spPr>
        <p:txBody>
          <a:bodyPr/>
          <a:lstStyle/>
          <a:p>
            <a:fld id="{917FDED8-1103-459E-9CEA-9F73DC7A6B5B}" type="slidenum">
              <a:rPr lang="de-AT" smtClean="0"/>
              <a:t>‹Nr.›</a:t>
            </a:fld>
            <a:endParaRPr lang="de-AT"/>
          </a:p>
        </p:txBody>
      </p:sp>
    </p:spTree>
    <p:extLst>
      <p:ext uri="{BB962C8B-B14F-4D97-AF65-F5344CB8AC3E}">
        <p14:creationId xmlns:p14="http://schemas.microsoft.com/office/powerpoint/2010/main" val="547145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ubtitle">
    <p:spTree>
      <p:nvGrpSpPr>
        <p:cNvPr id="1" name=""/>
        <p:cNvGrpSpPr/>
        <p:nvPr/>
      </p:nvGrpSpPr>
      <p:grpSpPr>
        <a:xfrm>
          <a:off x="0" y="0"/>
          <a:ext cx="0" cy="0"/>
          <a:chOff x="0" y="0"/>
          <a:chExt cx="0" cy="0"/>
        </a:xfrm>
      </p:grpSpPr>
      <p:sp>
        <p:nvSpPr>
          <p:cNvPr id="3" name="Rectangle 2"/>
          <p:cNvSpPr/>
          <p:nvPr/>
        </p:nvSpPr>
        <p:spPr>
          <a:xfrm>
            <a:off x="0" y="1994912"/>
            <a:ext cx="12192000" cy="33136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7" name="Titel 1"/>
          <p:cNvSpPr>
            <a:spLocks noGrp="1"/>
          </p:cNvSpPr>
          <p:nvPr>
            <p:ph type="title" hasCustomPrompt="1"/>
          </p:nvPr>
        </p:nvSpPr>
        <p:spPr>
          <a:xfrm>
            <a:off x="1525333" y="3261019"/>
            <a:ext cx="9371200" cy="909307"/>
          </a:xfrm>
          <a:prstGeom prst="rect">
            <a:avLst/>
          </a:prstGeom>
        </p:spPr>
        <p:txBody>
          <a:bodyPr wrap="square" lIns="0" tIns="0" rIns="0" bIns="0" anchor="b"/>
          <a:lstStyle>
            <a:lvl1pPr>
              <a:defRPr sz="7200">
                <a:solidFill>
                  <a:schemeClr val="tx1"/>
                </a:solidFill>
              </a:defRPr>
            </a:lvl1pPr>
          </a:lstStyle>
          <a:p>
            <a:r>
              <a:rPr lang="en-US" noProof="0" dirty="0" smtClean="0"/>
              <a:t>Short Title</a:t>
            </a:r>
            <a:endParaRPr lang="en-US" noProof="0" dirty="0"/>
          </a:p>
        </p:txBody>
      </p:sp>
      <p:sp>
        <p:nvSpPr>
          <p:cNvPr id="20" name="Text Placeholder 19"/>
          <p:cNvSpPr>
            <a:spLocks noGrp="1"/>
          </p:cNvSpPr>
          <p:nvPr>
            <p:ph type="body" sz="quarter" idx="25" hasCustomPrompt="1"/>
          </p:nvPr>
        </p:nvSpPr>
        <p:spPr>
          <a:xfrm>
            <a:off x="1525334" y="4179744"/>
            <a:ext cx="9381573" cy="489601"/>
          </a:xfrm>
          <a:prstGeom prst="rect">
            <a:avLst/>
          </a:prstGeom>
        </p:spPr>
        <p:txBody>
          <a:bodyPr lIns="0" tIns="0" rIns="0" bIns="0" anchor="b"/>
          <a:lstStyle>
            <a:lvl1pPr marL="0" indent="0">
              <a:buFontTx/>
              <a:buNone/>
              <a:defRPr sz="3200">
                <a:solidFill>
                  <a:schemeClr val="tx1"/>
                </a:solidFill>
                <a:latin typeface="+mj-lt"/>
              </a:defRPr>
            </a:lvl1pPr>
            <a:lvl2pPr marL="609585" indent="0">
              <a:buFontTx/>
              <a:buNone/>
              <a:defRPr sz="3200">
                <a:solidFill>
                  <a:schemeClr val="tx1"/>
                </a:solidFill>
                <a:latin typeface="+mj-lt"/>
              </a:defRPr>
            </a:lvl2pPr>
            <a:lvl3pPr marL="1219170" indent="0">
              <a:buFontTx/>
              <a:buNone/>
              <a:defRPr sz="3200">
                <a:solidFill>
                  <a:schemeClr val="tx1"/>
                </a:solidFill>
                <a:latin typeface="+mj-lt"/>
              </a:defRPr>
            </a:lvl3pPr>
            <a:lvl4pPr marL="1828754" indent="0">
              <a:buFontTx/>
              <a:buNone/>
              <a:defRPr sz="3200">
                <a:solidFill>
                  <a:schemeClr val="tx1"/>
                </a:solidFill>
                <a:latin typeface="+mj-lt"/>
              </a:defRPr>
            </a:lvl4pPr>
            <a:lvl5pPr marL="2438339" indent="0">
              <a:buFontTx/>
              <a:buNone/>
              <a:defRPr sz="3200">
                <a:solidFill>
                  <a:schemeClr val="tx1"/>
                </a:solidFill>
                <a:latin typeface="+mj-lt"/>
              </a:defRPr>
            </a:lvl5pPr>
          </a:lstStyle>
          <a:p>
            <a:pPr lvl="0"/>
            <a:r>
              <a:rPr lang="en-US" noProof="0" dirty="0" smtClean="0"/>
              <a:t>Subtitle</a:t>
            </a:r>
            <a:endParaRPr lang="en-US" noProof="0" dirty="0"/>
          </a:p>
        </p:txBody>
      </p:sp>
    </p:spTree>
    <p:extLst>
      <p:ext uri="{BB962C8B-B14F-4D97-AF65-F5344CB8AC3E}">
        <p14:creationId xmlns:p14="http://schemas.microsoft.com/office/powerpoint/2010/main" val="1528639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With Titl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525587" y="260648"/>
            <a:ext cx="10331055" cy="909307"/>
          </a:xfrm>
          <a:prstGeom prst="rect">
            <a:avLst/>
          </a:prstGeom>
        </p:spPr>
        <p:txBody>
          <a:bodyPr wrap="none" lIns="0" tIns="0" rIns="0" bIns="0" anchor="ctr"/>
          <a:lstStyle>
            <a:lvl1pPr>
              <a:defRPr sz="5867">
                <a:solidFill>
                  <a:schemeClr val="accent2"/>
                </a:solidFill>
              </a:defRPr>
            </a:lvl1pPr>
          </a:lstStyle>
          <a:p>
            <a:r>
              <a:rPr lang="de-DE" dirty="0" smtClean="0"/>
              <a:t>Title</a:t>
            </a:r>
            <a:endParaRPr lang="en-US" dirty="0"/>
          </a:p>
        </p:txBody>
      </p:sp>
      <p:sp>
        <p:nvSpPr>
          <p:cNvPr id="8" name="Content Placeholder 7"/>
          <p:cNvSpPr>
            <a:spLocks noGrp="1"/>
          </p:cNvSpPr>
          <p:nvPr>
            <p:ph sz="quarter" idx="12"/>
          </p:nvPr>
        </p:nvSpPr>
        <p:spPr>
          <a:xfrm>
            <a:off x="1168401" y="1604797"/>
            <a:ext cx="10688241" cy="5253203"/>
          </a:xfrm>
          <a:prstGeom prst="rect">
            <a:avLst/>
          </a:prstGeom>
        </p:spPr>
        <p:txBody>
          <a:bodyPr lIns="0" tIns="0" rIns="0" bIns="0"/>
          <a:lstStyle>
            <a:lvl1pPr marL="364791" indent="-355591">
              <a:spcBef>
                <a:spcPts val="2400"/>
              </a:spcBef>
              <a:buClr>
                <a:schemeClr val="bg1">
                  <a:lumMod val="75000"/>
                </a:schemeClr>
              </a:buClr>
              <a:buSzPct val="75000"/>
              <a:buFont typeface="Wingdings 3" pitchFamily="18" charset="2"/>
              <a:buChar char=""/>
              <a:defRPr sz="32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364058" indent="0">
              <a:spcBef>
                <a:spcPts val="0"/>
              </a:spcBef>
              <a:buNone/>
              <a:defRPr sz="2133">
                <a:solidFill>
                  <a:schemeClr val="accent1"/>
                </a:solidFill>
                <a:latin typeface="+mj-lt"/>
                <a:ea typeface="Segoe UI" pitchFamily="34" charset="0"/>
                <a:cs typeface="Segoe UI" pitchFamily="34" charset="0"/>
              </a:defRPr>
            </a:lvl2pPr>
            <a:lvl3pPr marL="721766" indent="0">
              <a:spcBef>
                <a:spcPts val="0"/>
              </a:spcBef>
              <a:buNone/>
              <a:defRPr sz="1867">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de-DE" smtClean="0"/>
              <a:t>Textmasterformat bearbeiten</a:t>
            </a:r>
          </a:p>
          <a:p>
            <a:pPr lvl="1"/>
            <a:r>
              <a:rPr lang="de-DE" smtClean="0"/>
              <a:t>Zweite Ebene</a:t>
            </a:r>
          </a:p>
          <a:p>
            <a:pPr lvl="2"/>
            <a:r>
              <a:rPr lang="de-DE" smtClean="0"/>
              <a:t>Dritte Ebene</a:t>
            </a:r>
          </a:p>
        </p:txBody>
      </p:sp>
      <p:sp>
        <p:nvSpPr>
          <p:cNvPr id="4" name="Text Placeholder 4"/>
          <p:cNvSpPr>
            <a:spLocks noGrp="1"/>
          </p:cNvSpPr>
          <p:nvPr>
            <p:ph type="body" sz="quarter" idx="23"/>
          </p:nvPr>
        </p:nvSpPr>
        <p:spPr>
          <a:xfrm>
            <a:off x="1525587" y="6371762"/>
            <a:ext cx="10331055"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29531533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ual Column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525587" y="260648"/>
            <a:ext cx="10331055" cy="909307"/>
          </a:xfrm>
          <a:prstGeom prst="rect">
            <a:avLst/>
          </a:prstGeom>
        </p:spPr>
        <p:txBody>
          <a:bodyPr wrap="none" lIns="0" tIns="0" rIns="0" bIns="0" anchor="ctr"/>
          <a:lstStyle>
            <a:lvl1pPr>
              <a:defRPr sz="5867">
                <a:solidFill>
                  <a:schemeClr val="accent2"/>
                </a:solidFill>
              </a:defRPr>
            </a:lvl1pPr>
          </a:lstStyle>
          <a:p>
            <a:r>
              <a:rPr lang="de-DE" dirty="0" smtClean="0"/>
              <a:t>Title</a:t>
            </a:r>
            <a:endParaRPr lang="en-US" dirty="0"/>
          </a:p>
        </p:txBody>
      </p:sp>
      <p:sp>
        <p:nvSpPr>
          <p:cNvPr id="8" name="Content Placeholder 7"/>
          <p:cNvSpPr>
            <a:spLocks noGrp="1"/>
          </p:cNvSpPr>
          <p:nvPr>
            <p:ph sz="quarter" idx="12"/>
          </p:nvPr>
        </p:nvSpPr>
        <p:spPr>
          <a:xfrm>
            <a:off x="1168402" y="1604797"/>
            <a:ext cx="5407653" cy="5253203"/>
          </a:xfrm>
          <a:prstGeom prst="rect">
            <a:avLst/>
          </a:prstGeom>
        </p:spPr>
        <p:txBody>
          <a:bodyPr lIns="0" tIns="0" rIns="0" bIns="0"/>
          <a:lstStyle>
            <a:lvl1pPr marL="364791" indent="-355591">
              <a:spcBef>
                <a:spcPts val="2400"/>
              </a:spcBef>
              <a:buClr>
                <a:schemeClr val="bg1">
                  <a:lumMod val="75000"/>
                </a:schemeClr>
              </a:buClr>
              <a:buSzPct val="75000"/>
              <a:buFont typeface="Wingdings 3" pitchFamily="18" charset="2"/>
              <a:buChar char=""/>
              <a:defRPr sz="32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364058" indent="0">
              <a:spcBef>
                <a:spcPts val="0"/>
              </a:spcBef>
              <a:buNone/>
              <a:defRPr sz="2133">
                <a:solidFill>
                  <a:schemeClr val="accent1"/>
                </a:solidFill>
                <a:latin typeface="+mj-lt"/>
                <a:ea typeface="Segoe UI" pitchFamily="34" charset="0"/>
                <a:cs typeface="Segoe UI" pitchFamily="34" charset="0"/>
              </a:defRPr>
            </a:lvl2pPr>
            <a:lvl3pPr marL="721766" indent="0">
              <a:spcBef>
                <a:spcPts val="0"/>
              </a:spcBef>
              <a:buNone/>
              <a:defRPr sz="1867">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de-DE" smtClean="0"/>
              <a:t>Textmasterformat bearbeiten</a:t>
            </a:r>
          </a:p>
          <a:p>
            <a:pPr lvl="1"/>
            <a:r>
              <a:rPr lang="de-DE" smtClean="0"/>
              <a:t>Zweite Ebene</a:t>
            </a:r>
          </a:p>
          <a:p>
            <a:pPr lvl="2"/>
            <a:r>
              <a:rPr lang="de-DE" smtClean="0"/>
              <a:t>Dritte Ebene</a:t>
            </a:r>
          </a:p>
        </p:txBody>
      </p:sp>
      <p:sp>
        <p:nvSpPr>
          <p:cNvPr id="4" name="Content Placeholder 7"/>
          <p:cNvSpPr>
            <a:spLocks noGrp="1"/>
          </p:cNvSpPr>
          <p:nvPr>
            <p:ph sz="quarter" idx="13"/>
          </p:nvPr>
        </p:nvSpPr>
        <p:spPr>
          <a:xfrm>
            <a:off x="6768075" y="1604797"/>
            <a:ext cx="5088567" cy="5253203"/>
          </a:xfrm>
          <a:prstGeom prst="rect">
            <a:avLst/>
          </a:prstGeom>
        </p:spPr>
        <p:txBody>
          <a:bodyPr lIns="0" tIns="0" rIns="0" bIns="0"/>
          <a:lstStyle>
            <a:lvl1pPr marL="364791" indent="-355591">
              <a:spcBef>
                <a:spcPts val="2400"/>
              </a:spcBef>
              <a:buClr>
                <a:schemeClr val="bg1">
                  <a:lumMod val="75000"/>
                </a:schemeClr>
              </a:buClr>
              <a:buSzPct val="75000"/>
              <a:buFont typeface="Wingdings 3" pitchFamily="18" charset="2"/>
              <a:buChar char=""/>
              <a:defRPr sz="32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364058" indent="0">
              <a:spcBef>
                <a:spcPts val="0"/>
              </a:spcBef>
              <a:buNone/>
              <a:defRPr sz="2133">
                <a:solidFill>
                  <a:schemeClr val="accent1"/>
                </a:solidFill>
                <a:latin typeface="+mj-lt"/>
                <a:ea typeface="Segoe UI" pitchFamily="34" charset="0"/>
                <a:cs typeface="Segoe UI" pitchFamily="34" charset="0"/>
              </a:defRPr>
            </a:lvl2pPr>
            <a:lvl3pPr marL="721766" indent="0">
              <a:spcBef>
                <a:spcPts val="0"/>
              </a:spcBef>
              <a:buNone/>
              <a:defRPr sz="1867">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de-DE" smtClean="0"/>
              <a:t>Textmasterformat bearbeiten</a:t>
            </a:r>
          </a:p>
          <a:p>
            <a:pPr lvl="1"/>
            <a:r>
              <a:rPr lang="de-DE" smtClean="0"/>
              <a:t>Zweite Ebene</a:t>
            </a:r>
          </a:p>
          <a:p>
            <a:pPr lvl="2"/>
            <a:r>
              <a:rPr lang="de-DE" smtClean="0"/>
              <a:t>Dritte Ebene</a:t>
            </a:r>
          </a:p>
        </p:txBody>
      </p:sp>
      <p:sp>
        <p:nvSpPr>
          <p:cNvPr id="5" name="Text Placeholder 4"/>
          <p:cNvSpPr>
            <a:spLocks noGrp="1"/>
          </p:cNvSpPr>
          <p:nvPr>
            <p:ph type="body" sz="quarter" idx="23"/>
          </p:nvPr>
        </p:nvSpPr>
        <p:spPr>
          <a:xfrm>
            <a:off x="1525587" y="6371762"/>
            <a:ext cx="5050468"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
        <p:nvSpPr>
          <p:cNvPr id="6" name="Text Placeholder 4"/>
          <p:cNvSpPr>
            <a:spLocks noGrp="1"/>
          </p:cNvSpPr>
          <p:nvPr>
            <p:ph type="body" sz="quarter" idx="24"/>
          </p:nvPr>
        </p:nvSpPr>
        <p:spPr>
          <a:xfrm>
            <a:off x="6768075" y="6371762"/>
            <a:ext cx="5088567"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39768813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525587" y="260648"/>
            <a:ext cx="10331055" cy="909307"/>
          </a:xfrm>
          <a:prstGeom prst="rect">
            <a:avLst/>
          </a:prstGeom>
        </p:spPr>
        <p:txBody>
          <a:bodyPr wrap="none" lIns="0" tIns="0" rIns="0" bIns="0" anchor="ctr"/>
          <a:lstStyle>
            <a:lvl1pPr>
              <a:defRPr sz="5867">
                <a:solidFill>
                  <a:schemeClr val="accent2"/>
                </a:solidFill>
              </a:defRPr>
            </a:lvl1pPr>
          </a:lstStyle>
          <a:p>
            <a:r>
              <a:rPr lang="de-DE" dirty="0" smtClean="0"/>
              <a:t>Title</a:t>
            </a:r>
            <a:endParaRPr lang="en-US" dirty="0"/>
          </a:p>
        </p:txBody>
      </p:sp>
      <p:sp>
        <p:nvSpPr>
          <p:cNvPr id="3" name="Text Placeholder 4"/>
          <p:cNvSpPr>
            <a:spLocks noGrp="1"/>
          </p:cNvSpPr>
          <p:nvPr>
            <p:ph type="body" sz="quarter" idx="23"/>
          </p:nvPr>
        </p:nvSpPr>
        <p:spPr>
          <a:xfrm>
            <a:off x="1525587" y="6371762"/>
            <a:ext cx="10331055"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3747034115"/>
      </p:ext>
    </p:extLst>
  </p:cSld>
  <p:clrMapOvr>
    <a:masterClrMapping/>
  </p:clrMapOvr>
  <p:transition spd="slow">
    <p:push/>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mpty">
    <p:spTree>
      <p:nvGrpSpPr>
        <p:cNvPr id="1" name=""/>
        <p:cNvGrpSpPr/>
        <p:nvPr/>
      </p:nvGrpSpPr>
      <p:grpSpPr>
        <a:xfrm>
          <a:off x="0" y="0"/>
          <a:ext cx="0" cy="0"/>
          <a:chOff x="0" y="0"/>
          <a:chExt cx="0" cy="0"/>
        </a:xfrm>
      </p:grpSpPr>
      <p:sp>
        <p:nvSpPr>
          <p:cNvPr id="3" name="Text Placeholder 4"/>
          <p:cNvSpPr>
            <a:spLocks noGrp="1"/>
          </p:cNvSpPr>
          <p:nvPr>
            <p:ph type="body" sz="quarter" idx="23"/>
          </p:nvPr>
        </p:nvSpPr>
        <p:spPr>
          <a:xfrm>
            <a:off x="1525587" y="6371762"/>
            <a:ext cx="10331055"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4240457892"/>
      </p:ext>
    </p:extLst>
  </p:cSld>
  <p:clrMapOvr>
    <a:masterClrMapping/>
  </p:clrMapOvr>
  <p:transition spd="slow">
    <p:push/>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ontent With Title &amp; Subtitle">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520726" y="260648"/>
            <a:ext cx="10331055" cy="909307"/>
          </a:xfrm>
          <a:prstGeom prst="rect">
            <a:avLst/>
          </a:prstGeom>
        </p:spPr>
        <p:txBody>
          <a:bodyPr wrap="none" lIns="0" tIns="0" rIns="0" bIns="0" anchor="ctr"/>
          <a:lstStyle>
            <a:lvl1pPr>
              <a:defRPr sz="5867">
                <a:solidFill>
                  <a:schemeClr val="accent2"/>
                </a:solidFill>
              </a:defRPr>
            </a:lvl1pPr>
          </a:lstStyle>
          <a:p>
            <a:r>
              <a:rPr lang="de-DE" dirty="0" smtClean="0"/>
              <a:t>Title</a:t>
            </a:r>
            <a:endParaRPr lang="en-US" dirty="0"/>
          </a:p>
        </p:txBody>
      </p:sp>
      <p:sp>
        <p:nvSpPr>
          <p:cNvPr id="8" name="Content Placeholder 7"/>
          <p:cNvSpPr>
            <a:spLocks noGrp="1"/>
          </p:cNvSpPr>
          <p:nvPr>
            <p:ph sz="quarter" idx="12"/>
          </p:nvPr>
        </p:nvSpPr>
        <p:spPr>
          <a:xfrm>
            <a:off x="1168401" y="1892829"/>
            <a:ext cx="10683380" cy="4965171"/>
          </a:xfrm>
          <a:prstGeom prst="rect">
            <a:avLst/>
          </a:prstGeom>
        </p:spPr>
        <p:txBody>
          <a:bodyPr lIns="0" tIns="0" rIns="0" bIns="0"/>
          <a:lstStyle>
            <a:lvl1pPr marL="355591" indent="-355591">
              <a:spcBef>
                <a:spcPts val="2400"/>
              </a:spcBef>
              <a:buClr>
                <a:schemeClr val="bg1">
                  <a:lumMod val="75000"/>
                </a:schemeClr>
              </a:buClr>
              <a:buSzPct val="75000"/>
              <a:buFont typeface="Wingdings 3" pitchFamily="18" charset="2"/>
              <a:buChar char=""/>
              <a:defRPr sz="32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355191" indent="0">
              <a:spcBef>
                <a:spcPts val="0"/>
              </a:spcBef>
              <a:buNone/>
              <a:defRPr sz="2133">
                <a:solidFill>
                  <a:schemeClr val="accent1"/>
                </a:solidFill>
                <a:latin typeface="+mj-lt"/>
                <a:ea typeface="Segoe UI" pitchFamily="34" charset="0"/>
                <a:cs typeface="Segoe UI" pitchFamily="34" charset="0"/>
              </a:defRPr>
            </a:lvl2pPr>
            <a:lvl3pPr marL="721766" indent="0">
              <a:spcBef>
                <a:spcPts val="0"/>
              </a:spcBef>
              <a:buNone/>
              <a:defRPr sz="1867">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de-DE" smtClean="0"/>
              <a:t>Textmasterformat bearbeiten</a:t>
            </a:r>
          </a:p>
          <a:p>
            <a:pPr lvl="1"/>
            <a:r>
              <a:rPr lang="de-DE" smtClean="0"/>
              <a:t>Zweite Ebene</a:t>
            </a:r>
          </a:p>
          <a:p>
            <a:pPr lvl="2"/>
            <a:r>
              <a:rPr lang="de-DE" smtClean="0"/>
              <a:t>Dritte Ebene</a:t>
            </a:r>
          </a:p>
        </p:txBody>
      </p:sp>
      <p:sp>
        <p:nvSpPr>
          <p:cNvPr id="4" name="Text Placeholder 3"/>
          <p:cNvSpPr>
            <a:spLocks noGrp="1"/>
          </p:cNvSpPr>
          <p:nvPr>
            <p:ph type="body" sz="quarter" idx="13" hasCustomPrompt="1"/>
          </p:nvPr>
        </p:nvSpPr>
        <p:spPr>
          <a:xfrm>
            <a:off x="1520726" y="1220756"/>
            <a:ext cx="10335916" cy="441953"/>
          </a:xfrm>
          <a:prstGeom prst="rect">
            <a:avLst/>
          </a:prstGeom>
        </p:spPr>
        <p:txBody>
          <a:bodyPr lIns="0" tIns="0" rIns="0" bIns="0"/>
          <a:lstStyle>
            <a:lvl1pPr marL="0" indent="0">
              <a:buFontTx/>
              <a:buNone/>
              <a:defRPr sz="2400">
                <a:solidFill>
                  <a:schemeClr val="accent2"/>
                </a:solidFill>
                <a:latin typeface="Segoe UI Semilight" panose="020B0402040204020203" pitchFamily="34" charset="0"/>
                <a:cs typeface="Segoe UI Semilight" panose="020B0402040204020203" pitchFamily="34"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r>
              <a:rPr lang="en-US" dirty="0" smtClean="0"/>
              <a:t>Subtitle</a:t>
            </a:r>
            <a:endParaRPr lang="en-US" dirty="0"/>
          </a:p>
        </p:txBody>
      </p:sp>
      <p:sp>
        <p:nvSpPr>
          <p:cNvPr id="5" name="Text Placeholder 4"/>
          <p:cNvSpPr>
            <a:spLocks noGrp="1"/>
          </p:cNvSpPr>
          <p:nvPr>
            <p:ph type="body" sz="quarter" idx="23"/>
          </p:nvPr>
        </p:nvSpPr>
        <p:spPr>
          <a:xfrm>
            <a:off x="1525587" y="6371762"/>
            <a:ext cx="10331055"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1360126157"/>
      </p:ext>
    </p:extLst>
  </p:cSld>
  <p:clrMapOvr>
    <a:overrideClrMapping bg1="lt1" tx1="dk1" bg2="lt2" tx2="dk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ual Column with Subtitle">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520726" y="260648"/>
            <a:ext cx="10331055" cy="909307"/>
          </a:xfrm>
          <a:prstGeom prst="rect">
            <a:avLst/>
          </a:prstGeom>
        </p:spPr>
        <p:txBody>
          <a:bodyPr wrap="none" lIns="0" tIns="0" rIns="0" bIns="0" anchor="ctr"/>
          <a:lstStyle>
            <a:lvl1pPr>
              <a:defRPr sz="5867">
                <a:solidFill>
                  <a:schemeClr val="accent2"/>
                </a:solidFill>
              </a:defRPr>
            </a:lvl1pPr>
          </a:lstStyle>
          <a:p>
            <a:r>
              <a:rPr lang="de-DE" dirty="0" smtClean="0"/>
              <a:t>Title</a:t>
            </a:r>
            <a:endParaRPr lang="en-US" dirty="0"/>
          </a:p>
        </p:txBody>
      </p:sp>
      <p:sp>
        <p:nvSpPr>
          <p:cNvPr id="8" name="Content Placeholder 7"/>
          <p:cNvSpPr>
            <a:spLocks noGrp="1"/>
          </p:cNvSpPr>
          <p:nvPr>
            <p:ph sz="quarter" idx="12"/>
          </p:nvPr>
        </p:nvSpPr>
        <p:spPr>
          <a:xfrm>
            <a:off x="1168402" y="1892829"/>
            <a:ext cx="5407653" cy="4965171"/>
          </a:xfrm>
          <a:prstGeom prst="rect">
            <a:avLst/>
          </a:prstGeom>
        </p:spPr>
        <p:txBody>
          <a:bodyPr lIns="0" tIns="0" rIns="0" bIns="0"/>
          <a:lstStyle>
            <a:lvl1pPr marL="355591" indent="-355591">
              <a:spcBef>
                <a:spcPts val="2400"/>
              </a:spcBef>
              <a:buClr>
                <a:schemeClr val="bg1">
                  <a:lumMod val="75000"/>
                </a:schemeClr>
              </a:buClr>
              <a:buSzPct val="75000"/>
              <a:buFont typeface="Wingdings 3" pitchFamily="18" charset="2"/>
              <a:buChar char=""/>
              <a:defRPr sz="32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355191" indent="0">
              <a:spcBef>
                <a:spcPts val="0"/>
              </a:spcBef>
              <a:buNone/>
              <a:defRPr sz="2133">
                <a:solidFill>
                  <a:schemeClr val="accent1"/>
                </a:solidFill>
                <a:latin typeface="+mj-lt"/>
                <a:ea typeface="Segoe UI" pitchFamily="34" charset="0"/>
                <a:cs typeface="Segoe UI" pitchFamily="34" charset="0"/>
              </a:defRPr>
            </a:lvl2pPr>
            <a:lvl3pPr marL="721766" indent="0">
              <a:spcBef>
                <a:spcPts val="0"/>
              </a:spcBef>
              <a:buNone/>
              <a:defRPr sz="1867">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de-DE" smtClean="0"/>
              <a:t>Textmasterformat bearbeiten</a:t>
            </a:r>
          </a:p>
          <a:p>
            <a:pPr lvl="1"/>
            <a:r>
              <a:rPr lang="de-DE" smtClean="0"/>
              <a:t>Zweite Ebene</a:t>
            </a:r>
          </a:p>
          <a:p>
            <a:pPr lvl="2"/>
            <a:r>
              <a:rPr lang="de-DE" smtClean="0"/>
              <a:t>Dritte Ebene</a:t>
            </a:r>
          </a:p>
        </p:txBody>
      </p:sp>
      <p:sp>
        <p:nvSpPr>
          <p:cNvPr id="4" name="Text Placeholder 3"/>
          <p:cNvSpPr>
            <a:spLocks noGrp="1"/>
          </p:cNvSpPr>
          <p:nvPr>
            <p:ph type="body" sz="quarter" idx="13" hasCustomPrompt="1"/>
          </p:nvPr>
        </p:nvSpPr>
        <p:spPr>
          <a:xfrm>
            <a:off x="1520726" y="1220756"/>
            <a:ext cx="10335916" cy="441953"/>
          </a:xfrm>
          <a:prstGeom prst="rect">
            <a:avLst/>
          </a:prstGeom>
        </p:spPr>
        <p:txBody>
          <a:bodyPr lIns="0" tIns="0" rIns="0" bIns="0"/>
          <a:lstStyle>
            <a:lvl1pPr marL="0" indent="0">
              <a:buFontTx/>
              <a:buNone/>
              <a:defRPr sz="2400">
                <a:solidFill>
                  <a:schemeClr val="accent2"/>
                </a:solidFill>
                <a:latin typeface="Segoe UI Semilight" panose="020B0402040204020203" pitchFamily="34" charset="0"/>
                <a:cs typeface="Segoe UI Semilight" panose="020B0402040204020203" pitchFamily="34"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r>
              <a:rPr lang="en-US" dirty="0" smtClean="0"/>
              <a:t>Subtitle</a:t>
            </a:r>
            <a:endParaRPr lang="en-US" dirty="0"/>
          </a:p>
        </p:txBody>
      </p:sp>
      <p:sp>
        <p:nvSpPr>
          <p:cNvPr id="5" name="Content Placeholder 7"/>
          <p:cNvSpPr>
            <a:spLocks noGrp="1"/>
          </p:cNvSpPr>
          <p:nvPr>
            <p:ph sz="quarter" idx="14"/>
          </p:nvPr>
        </p:nvSpPr>
        <p:spPr>
          <a:xfrm>
            <a:off x="6686417" y="1892829"/>
            <a:ext cx="5165364" cy="4965171"/>
          </a:xfrm>
          <a:prstGeom prst="rect">
            <a:avLst/>
          </a:prstGeom>
        </p:spPr>
        <p:txBody>
          <a:bodyPr lIns="0" tIns="0" rIns="0" bIns="0"/>
          <a:lstStyle>
            <a:lvl1pPr marL="355591" indent="-355591">
              <a:spcBef>
                <a:spcPts val="2400"/>
              </a:spcBef>
              <a:buClr>
                <a:schemeClr val="bg1">
                  <a:lumMod val="75000"/>
                </a:schemeClr>
              </a:buClr>
              <a:buSzPct val="75000"/>
              <a:buFont typeface="Wingdings 3" pitchFamily="18" charset="2"/>
              <a:buChar char=""/>
              <a:defRPr sz="32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355191" indent="0">
              <a:spcBef>
                <a:spcPts val="0"/>
              </a:spcBef>
              <a:buNone/>
              <a:defRPr sz="2133">
                <a:solidFill>
                  <a:schemeClr val="accent1"/>
                </a:solidFill>
                <a:latin typeface="+mj-lt"/>
                <a:ea typeface="Segoe UI" pitchFamily="34" charset="0"/>
                <a:cs typeface="Segoe UI" pitchFamily="34" charset="0"/>
              </a:defRPr>
            </a:lvl2pPr>
            <a:lvl3pPr marL="721766" indent="0">
              <a:spcBef>
                <a:spcPts val="0"/>
              </a:spcBef>
              <a:buNone/>
              <a:defRPr sz="1867">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de-DE" smtClean="0"/>
              <a:t>Textmasterformat bearbeiten</a:t>
            </a:r>
          </a:p>
          <a:p>
            <a:pPr lvl="1"/>
            <a:r>
              <a:rPr lang="de-DE" smtClean="0"/>
              <a:t>Zweite Ebene</a:t>
            </a:r>
          </a:p>
          <a:p>
            <a:pPr lvl="2"/>
            <a:r>
              <a:rPr lang="de-DE" smtClean="0"/>
              <a:t>Dritte Ebene</a:t>
            </a:r>
          </a:p>
        </p:txBody>
      </p:sp>
      <p:sp>
        <p:nvSpPr>
          <p:cNvPr id="6" name="Text Placeholder 4"/>
          <p:cNvSpPr>
            <a:spLocks noGrp="1"/>
          </p:cNvSpPr>
          <p:nvPr>
            <p:ph type="body" sz="quarter" idx="23"/>
          </p:nvPr>
        </p:nvSpPr>
        <p:spPr>
          <a:xfrm>
            <a:off x="1525587" y="6371762"/>
            <a:ext cx="5050468"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
        <p:nvSpPr>
          <p:cNvPr id="7" name="Text Placeholder 4"/>
          <p:cNvSpPr>
            <a:spLocks noGrp="1"/>
          </p:cNvSpPr>
          <p:nvPr>
            <p:ph type="body" sz="quarter" idx="24"/>
          </p:nvPr>
        </p:nvSpPr>
        <p:spPr>
          <a:xfrm>
            <a:off x="6768075" y="6371762"/>
            <a:ext cx="5088567"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2839399760"/>
      </p:ext>
    </p:extLst>
  </p:cSld>
  <p:clrMapOvr>
    <a:overrideClrMapping bg1="lt1" tx1="dk1" bg2="lt2" tx2="dk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5" grpId="0"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odern UI">
    <p:spTree>
      <p:nvGrpSpPr>
        <p:cNvPr id="1" name=""/>
        <p:cNvGrpSpPr/>
        <p:nvPr/>
      </p:nvGrpSpPr>
      <p:grpSpPr>
        <a:xfrm>
          <a:off x="0" y="0"/>
          <a:ext cx="0" cy="0"/>
          <a:chOff x="0" y="0"/>
          <a:chExt cx="0" cy="0"/>
        </a:xfrm>
      </p:grpSpPr>
      <p:sp>
        <p:nvSpPr>
          <p:cNvPr id="32" name="Text Placeholder 31"/>
          <p:cNvSpPr>
            <a:spLocks noGrp="1"/>
          </p:cNvSpPr>
          <p:nvPr>
            <p:ph type="body" sz="quarter" idx="10" hasCustomPrompt="1"/>
          </p:nvPr>
        </p:nvSpPr>
        <p:spPr>
          <a:xfrm>
            <a:off x="1516392" y="4584704"/>
            <a:ext cx="2370104" cy="1916637"/>
          </a:xfrm>
          <a:prstGeom prst="rect">
            <a:avLst/>
          </a:prstGeom>
          <a:solidFill>
            <a:schemeClr val="accent1"/>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smtClean="0"/>
              <a:t>Text</a:t>
            </a:r>
          </a:p>
          <a:p>
            <a:pPr lvl="1"/>
            <a:r>
              <a:rPr lang="de-AT" dirty="0" err="1" smtClean="0"/>
              <a:t>Subline</a:t>
            </a:r>
            <a:endParaRPr lang="de-AT" dirty="0" smtClean="0"/>
          </a:p>
        </p:txBody>
      </p:sp>
      <p:sp>
        <p:nvSpPr>
          <p:cNvPr id="46" name="Picture Placeholder 45"/>
          <p:cNvSpPr>
            <a:spLocks noGrp="1"/>
          </p:cNvSpPr>
          <p:nvPr>
            <p:ph type="pic" sz="quarter" idx="14"/>
          </p:nvPr>
        </p:nvSpPr>
        <p:spPr>
          <a:xfrm>
            <a:off x="1516393" y="1687121"/>
            <a:ext cx="2373292" cy="2879808"/>
          </a:xfrm>
          <a:prstGeom prst="rect">
            <a:avLst/>
          </a:prstGeom>
        </p:spPr>
        <p:txBody>
          <a:bodyPr/>
          <a:lstStyle>
            <a:lvl1pPr marL="0" indent="0">
              <a:buNone/>
              <a:defRPr sz="2133"/>
            </a:lvl1pPr>
          </a:lstStyle>
          <a:p>
            <a:r>
              <a:rPr lang="de-DE" smtClean="0"/>
              <a:t>Bild durch Klicken auf Symbol hinzufügen</a:t>
            </a:r>
            <a:endParaRPr lang="en-US" dirty="0"/>
          </a:p>
        </p:txBody>
      </p:sp>
      <p:sp>
        <p:nvSpPr>
          <p:cNvPr id="2" name="Titel 1"/>
          <p:cNvSpPr>
            <a:spLocks noGrp="1"/>
          </p:cNvSpPr>
          <p:nvPr>
            <p:ph type="title" hasCustomPrompt="1"/>
          </p:nvPr>
        </p:nvSpPr>
        <p:spPr>
          <a:xfrm>
            <a:off x="1525587" y="478069"/>
            <a:ext cx="10331052" cy="909307"/>
          </a:xfrm>
          <a:prstGeom prst="rect">
            <a:avLst/>
          </a:prstGeom>
        </p:spPr>
        <p:txBody>
          <a:bodyPr wrap="none" lIns="0" tIns="0" rIns="0" bIns="0" anchor="ctr"/>
          <a:lstStyle>
            <a:lvl1pPr>
              <a:defRPr sz="7200">
                <a:solidFill>
                  <a:schemeClr val="accent2"/>
                </a:solidFill>
              </a:defRPr>
            </a:lvl1pPr>
          </a:lstStyle>
          <a:p>
            <a:r>
              <a:rPr lang="de-DE" dirty="0" smtClean="0"/>
              <a:t>Title</a:t>
            </a:r>
            <a:endParaRPr lang="en-US" dirty="0"/>
          </a:p>
        </p:txBody>
      </p:sp>
      <p:sp>
        <p:nvSpPr>
          <p:cNvPr id="57" name="Picture Placeholder 45"/>
          <p:cNvSpPr>
            <a:spLocks noGrp="1"/>
          </p:cNvSpPr>
          <p:nvPr>
            <p:ph type="pic" sz="quarter" idx="15"/>
          </p:nvPr>
        </p:nvSpPr>
        <p:spPr>
          <a:xfrm>
            <a:off x="3986634" y="1687121"/>
            <a:ext cx="2373292" cy="2879808"/>
          </a:xfrm>
          <a:prstGeom prst="rect">
            <a:avLst/>
          </a:prstGeom>
        </p:spPr>
        <p:txBody>
          <a:bodyPr/>
          <a:lstStyle>
            <a:lvl1pPr marL="0" indent="0">
              <a:buNone/>
              <a:defRPr sz="2133"/>
            </a:lvl1pPr>
          </a:lstStyle>
          <a:p>
            <a:r>
              <a:rPr lang="de-DE" smtClean="0"/>
              <a:t>Bild durch Klicken auf Symbol hinzufügen</a:t>
            </a:r>
            <a:endParaRPr lang="en-US"/>
          </a:p>
        </p:txBody>
      </p:sp>
      <p:sp>
        <p:nvSpPr>
          <p:cNvPr id="60" name="Picture Placeholder 45"/>
          <p:cNvSpPr>
            <a:spLocks noGrp="1"/>
          </p:cNvSpPr>
          <p:nvPr>
            <p:ph type="pic" sz="quarter" idx="17"/>
          </p:nvPr>
        </p:nvSpPr>
        <p:spPr>
          <a:xfrm>
            <a:off x="6456875" y="1687121"/>
            <a:ext cx="2373292" cy="2879808"/>
          </a:xfrm>
          <a:prstGeom prst="rect">
            <a:avLst/>
          </a:prstGeom>
        </p:spPr>
        <p:txBody>
          <a:bodyPr/>
          <a:lstStyle>
            <a:lvl1pPr marL="0" indent="0">
              <a:buNone/>
              <a:defRPr sz="2133"/>
            </a:lvl1pPr>
          </a:lstStyle>
          <a:p>
            <a:r>
              <a:rPr lang="de-DE" smtClean="0"/>
              <a:t>Bild durch Klicken auf Symbol hinzufügen</a:t>
            </a:r>
            <a:endParaRPr lang="en-US"/>
          </a:p>
        </p:txBody>
      </p:sp>
      <p:sp>
        <p:nvSpPr>
          <p:cNvPr id="63" name="Picture Placeholder 45"/>
          <p:cNvSpPr>
            <a:spLocks noGrp="1"/>
          </p:cNvSpPr>
          <p:nvPr>
            <p:ph type="pic" sz="quarter" idx="19"/>
          </p:nvPr>
        </p:nvSpPr>
        <p:spPr>
          <a:xfrm>
            <a:off x="8923929" y="1687121"/>
            <a:ext cx="2373292" cy="2879808"/>
          </a:xfrm>
          <a:prstGeom prst="rect">
            <a:avLst/>
          </a:prstGeom>
        </p:spPr>
        <p:txBody>
          <a:bodyPr/>
          <a:lstStyle>
            <a:lvl1pPr marL="0" indent="0">
              <a:buNone/>
              <a:defRPr sz="2133"/>
            </a:lvl1pPr>
          </a:lstStyle>
          <a:p>
            <a:r>
              <a:rPr lang="de-DE" smtClean="0"/>
              <a:t>Bild durch Klicken auf Symbol hinzufügen</a:t>
            </a:r>
            <a:endParaRPr lang="en-US"/>
          </a:p>
        </p:txBody>
      </p:sp>
      <p:sp>
        <p:nvSpPr>
          <p:cNvPr id="11" name="Text Placeholder 31"/>
          <p:cNvSpPr>
            <a:spLocks noGrp="1"/>
          </p:cNvSpPr>
          <p:nvPr>
            <p:ph type="body" sz="quarter" idx="20" hasCustomPrompt="1"/>
          </p:nvPr>
        </p:nvSpPr>
        <p:spPr>
          <a:xfrm>
            <a:off x="3986633" y="4584704"/>
            <a:ext cx="2370104" cy="1916637"/>
          </a:xfrm>
          <a:prstGeom prst="rect">
            <a:avLst/>
          </a:prstGeom>
          <a:solidFill>
            <a:schemeClr val="accent2"/>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smtClean="0"/>
              <a:t>Text</a:t>
            </a:r>
          </a:p>
          <a:p>
            <a:pPr lvl="1"/>
            <a:r>
              <a:rPr lang="de-AT" dirty="0" err="1" smtClean="0"/>
              <a:t>Subline</a:t>
            </a:r>
            <a:endParaRPr lang="de-AT" dirty="0" smtClean="0"/>
          </a:p>
        </p:txBody>
      </p:sp>
      <p:sp>
        <p:nvSpPr>
          <p:cNvPr id="12" name="Text Placeholder 31"/>
          <p:cNvSpPr>
            <a:spLocks noGrp="1"/>
          </p:cNvSpPr>
          <p:nvPr>
            <p:ph type="body" sz="quarter" idx="21" hasCustomPrompt="1"/>
          </p:nvPr>
        </p:nvSpPr>
        <p:spPr>
          <a:xfrm>
            <a:off x="6456875" y="4584704"/>
            <a:ext cx="2370104" cy="1916637"/>
          </a:xfrm>
          <a:prstGeom prst="rect">
            <a:avLst/>
          </a:prstGeom>
          <a:solidFill>
            <a:schemeClr val="accent3"/>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smtClean="0"/>
              <a:t>Text</a:t>
            </a:r>
          </a:p>
          <a:p>
            <a:pPr lvl="1"/>
            <a:r>
              <a:rPr lang="de-AT" dirty="0" err="1" smtClean="0"/>
              <a:t>Subline</a:t>
            </a:r>
            <a:endParaRPr lang="de-AT" dirty="0" smtClean="0"/>
          </a:p>
        </p:txBody>
      </p:sp>
      <p:sp>
        <p:nvSpPr>
          <p:cNvPr id="13" name="Text Placeholder 31"/>
          <p:cNvSpPr>
            <a:spLocks noGrp="1"/>
          </p:cNvSpPr>
          <p:nvPr>
            <p:ph type="body" sz="quarter" idx="22" hasCustomPrompt="1"/>
          </p:nvPr>
        </p:nvSpPr>
        <p:spPr>
          <a:xfrm>
            <a:off x="8923928" y="4584704"/>
            <a:ext cx="2370104" cy="1916637"/>
          </a:xfrm>
          <a:prstGeom prst="rect">
            <a:avLst/>
          </a:prstGeom>
          <a:solidFill>
            <a:schemeClr val="bg1">
              <a:lumMod val="65000"/>
            </a:schemeClr>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smtClean="0"/>
              <a:t>Text</a:t>
            </a:r>
          </a:p>
          <a:p>
            <a:pPr lvl="1"/>
            <a:r>
              <a:rPr lang="de-AT" dirty="0" err="1" smtClean="0"/>
              <a:t>Subline</a:t>
            </a:r>
            <a:endParaRPr lang="de-AT" dirty="0" smtClean="0"/>
          </a:p>
        </p:txBody>
      </p:sp>
      <p:sp>
        <p:nvSpPr>
          <p:cNvPr id="5" name="Text Placeholder 4"/>
          <p:cNvSpPr>
            <a:spLocks noGrp="1"/>
          </p:cNvSpPr>
          <p:nvPr>
            <p:ph type="body" sz="quarter" idx="23"/>
          </p:nvPr>
        </p:nvSpPr>
        <p:spPr>
          <a:xfrm>
            <a:off x="1516392" y="6015103"/>
            <a:ext cx="23609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
        <p:nvSpPr>
          <p:cNvPr id="14" name="Text Placeholder 4"/>
          <p:cNvSpPr>
            <a:spLocks noGrp="1"/>
          </p:cNvSpPr>
          <p:nvPr>
            <p:ph type="body" sz="quarter" idx="24"/>
          </p:nvPr>
        </p:nvSpPr>
        <p:spPr>
          <a:xfrm>
            <a:off x="3986632" y="6015103"/>
            <a:ext cx="23609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
        <p:nvSpPr>
          <p:cNvPr id="15" name="Text Placeholder 4"/>
          <p:cNvSpPr>
            <a:spLocks noGrp="1"/>
          </p:cNvSpPr>
          <p:nvPr>
            <p:ph type="body" sz="quarter" idx="25"/>
          </p:nvPr>
        </p:nvSpPr>
        <p:spPr>
          <a:xfrm>
            <a:off x="6456874" y="6015103"/>
            <a:ext cx="23609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
        <p:nvSpPr>
          <p:cNvPr id="16" name="Text Placeholder 4"/>
          <p:cNvSpPr>
            <a:spLocks noGrp="1"/>
          </p:cNvSpPr>
          <p:nvPr>
            <p:ph type="body" sz="quarter" idx="26"/>
          </p:nvPr>
        </p:nvSpPr>
        <p:spPr>
          <a:xfrm>
            <a:off x="8911544" y="6015103"/>
            <a:ext cx="2360909" cy="486239"/>
          </a:xfrm>
          <a:prstGeom prst="rect">
            <a:avLst/>
          </a:prstGeom>
        </p:spPr>
        <p:txBody>
          <a:bodyPr lIns="0" tIns="0" rIns="0" bIns="0" anchor="b"/>
          <a:lstStyle>
            <a:lvl1pPr marL="0" indent="0">
              <a:buNone/>
              <a:defRPr sz="1067">
                <a:solidFill>
                  <a:schemeClr val="tx1">
                    <a:lumMod val="50000"/>
                  </a:schemeClr>
                </a:solidFill>
              </a:defRPr>
            </a:lvl1pPr>
          </a:lstStyle>
          <a:p>
            <a:pPr lvl="0"/>
            <a:r>
              <a:rPr lang="de-DE" smtClean="0"/>
              <a:t>Textmasterformat bearbeiten</a:t>
            </a:r>
          </a:p>
        </p:txBody>
      </p:sp>
    </p:spTree>
    <p:extLst>
      <p:ext uri="{BB962C8B-B14F-4D97-AF65-F5344CB8AC3E}">
        <p14:creationId xmlns:p14="http://schemas.microsoft.com/office/powerpoint/2010/main" val="65811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bg/>
                                          </p:spTgt>
                                        </p:tgtEl>
                                        <p:attrNameLst>
                                          <p:attrName>style.visibility</p:attrName>
                                        </p:attrNameLst>
                                      </p:cBhvr>
                                      <p:to>
                                        <p:strVal val="visible"/>
                                      </p:to>
                                    </p:set>
                                    <p:animEffect transition="in" filter="fade">
                                      <p:cBhvr>
                                        <p:cTn id="10" dur="500"/>
                                        <p:tgtEl>
                                          <p:spTgt spid="32">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animEffect transition="in" filter="fade">
                                      <p:cBhvr>
                                        <p:cTn id="13" dur="500"/>
                                        <p:tgtEl>
                                          <p:spTgt spid="3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xEl>
                                              <p:pRg st="1" end="1"/>
                                            </p:txEl>
                                          </p:spTgt>
                                        </p:tgtEl>
                                        <p:attrNameLst>
                                          <p:attrName>style.visibility</p:attrName>
                                        </p:attrNameLst>
                                      </p:cBhvr>
                                      <p:to>
                                        <p:strVal val="visible"/>
                                      </p:to>
                                    </p:set>
                                    <p:animEffect transition="in" filter="fade">
                                      <p:cBhvr>
                                        <p:cTn id="16" dur="500"/>
                                        <p:tgtEl>
                                          <p:spTgt spid="3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nodePh="1">
                                  <p:stCondLst>
                                    <p:cond delay="0"/>
                                  </p:stCondLst>
                                  <p:endCondLst>
                                    <p:cond evt="begin" delay="0">
                                      <p:tn val="19"/>
                                    </p:cond>
                                  </p:end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bg/>
                                          </p:spTgt>
                                        </p:tgtEl>
                                        <p:attrNameLst>
                                          <p:attrName>style.visibility</p:attrName>
                                        </p:attrNameLst>
                                      </p:cBhvr>
                                      <p:to>
                                        <p:strVal val="visible"/>
                                      </p:to>
                                    </p:set>
                                    <p:animEffect transition="in" filter="fade">
                                      <p:cBhvr>
                                        <p:cTn id="24" dur="500"/>
                                        <p:tgtEl>
                                          <p:spTgt spid="11">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xEl>
                                              <p:pRg st="1" end="1"/>
                                            </p:txEl>
                                          </p:spTgt>
                                        </p:tgtEl>
                                        <p:attrNameLst>
                                          <p:attrName>style.visibility</p:attrName>
                                        </p:attrNameLst>
                                      </p:cBhvr>
                                      <p:to>
                                        <p:strVal val="visible"/>
                                      </p:to>
                                    </p:set>
                                    <p:animEffect transition="in" filter="fade">
                                      <p:cBhvr>
                                        <p:cTn id="30" dur="500"/>
                                        <p:tgtEl>
                                          <p:spTgt spid="11">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nodePh="1">
                                  <p:stCondLst>
                                    <p:cond delay="0"/>
                                  </p:stCondLst>
                                  <p:endCondLst>
                                    <p:cond evt="begin" delay="0">
                                      <p:tn val="33"/>
                                    </p:cond>
                                  </p:end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bg/>
                                          </p:spTgt>
                                        </p:tgtEl>
                                        <p:attrNameLst>
                                          <p:attrName>style.visibility</p:attrName>
                                        </p:attrNameLst>
                                      </p:cBhvr>
                                      <p:to>
                                        <p:strVal val="visible"/>
                                      </p:to>
                                    </p:set>
                                    <p:animEffect transition="in" filter="fade">
                                      <p:cBhvr>
                                        <p:cTn id="38" dur="500"/>
                                        <p:tgtEl>
                                          <p:spTgt spid="12">
                                            <p:bg/>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animEffect transition="in" filter="fade">
                                      <p:cBhvr>
                                        <p:cTn id="41" dur="500"/>
                                        <p:tgtEl>
                                          <p:spTgt spid="1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xEl>
                                              <p:pRg st="1" end="1"/>
                                            </p:txEl>
                                          </p:spTgt>
                                        </p:tgtEl>
                                        <p:attrNameLst>
                                          <p:attrName>style.visibility</p:attrName>
                                        </p:attrNameLst>
                                      </p:cBhvr>
                                      <p:to>
                                        <p:strVal val="visible"/>
                                      </p:to>
                                    </p:set>
                                    <p:animEffect transition="in" filter="fade">
                                      <p:cBhvr>
                                        <p:cTn id="44" dur="500"/>
                                        <p:tgtEl>
                                          <p:spTgt spid="12">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nodePh="1">
                                  <p:stCondLst>
                                    <p:cond delay="0"/>
                                  </p:stCondLst>
                                  <p:endCondLst>
                                    <p:cond evt="begin" delay="0">
                                      <p:tn val="47"/>
                                    </p:cond>
                                  </p:end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bg/>
                                          </p:spTgt>
                                        </p:tgtEl>
                                        <p:attrNameLst>
                                          <p:attrName>style.visibility</p:attrName>
                                        </p:attrNameLst>
                                      </p:cBhvr>
                                      <p:to>
                                        <p:strVal val="visible"/>
                                      </p:to>
                                    </p:set>
                                    <p:animEffect transition="in" filter="fade">
                                      <p:cBhvr>
                                        <p:cTn id="52" dur="500"/>
                                        <p:tgtEl>
                                          <p:spTgt spid="13">
                                            <p:bg/>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txEl>
                                              <p:pRg st="0" end="0"/>
                                            </p:txEl>
                                          </p:spTgt>
                                        </p:tgtEl>
                                        <p:attrNameLst>
                                          <p:attrName>style.visibility</p:attrName>
                                        </p:attrNameLst>
                                      </p:cBhvr>
                                      <p:to>
                                        <p:strVal val="visible"/>
                                      </p:to>
                                    </p:set>
                                    <p:animEffect transition="in" filter="fade">
                                      <p:cBhvr>
                                        <p:cTn id="55" dur="500"/>
                                        <p:tgtEl>
                                          <p:spTgt spid="13">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xEl>
                                              <p:pRg st="1" end="1"/>
                                            </p:txEl>
                                          </p:spTgt>
                                        </p:tgtEl>
                                        <p:attrNameLst>
                                          <p:attrName>style.visibility</p:attrName>
                                        </p:attrNameLst>
                                      </p:cBhvr>
                                      <p:to>
                                        <p:strVal val="visible"/>
                                      </p:to>
                                    </p:set>
                                    <p:animEffect transition="in" filter="fade">
                                      <p:cBhvr>
                                        <p:cTn id="58"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animBg="1">
        <p:tmplLst>
          <p:tmpl>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46" grpId="0"/>
      <p:bldP spid="57" grpId="0"/>
      <p:bldP spid="60" grpId="0"/>
      <p:bldP spid="63" grpId="0"/>
      <p:bldP spid="11" grpId="0" build="p" animBg="1">
        <p:tmplLst>
          <p:tmpl>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animBg="1">
        <p:tmplLst>
          <p:tmpl>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0" y="1270000"/>
            <a:ext cx="12192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524000" y="0"/>
            <a:ext cx="0" cy="68580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524000" y="1778000"/>
            <a:ext cx="10668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524000" y="1981200"/>
            <a:ext cx="10668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854944" y="0"/>
            <a:ext cx="0" cy="68580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524000" y="5083200"/>
            <a:ext cx="10668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6753600" y="0"/>
            <a:ext cx="0" cy="68580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6969600" y="0"/>
            <a:ext cx="0" cy="6858000"/>
          </a:xfrm>
          <a:prstGeom prst="line">
            <a:avLst/>
          </a:prstGeom>
          <a:ln>
            <a:no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5553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9" r:id="rId18"/>
    <p:sldLayoutId id="2147483680" r:id="rId19"/>
  </p:sldLayoutIdLst>
  <p:timing>
    <p:tnLst>
      <p:par>
        <p:cTn id="1" dur="indefinite" restart="never" nodeType="tmRoot"/>
      </p:par>
    </p:tnLst>
  </p:timing>
  <p:txStyles>
    <p:titleStyle>
      <a:lvl1pPr algn="l" defTabSz="1219170" rtl="0" eaLnBrk="1" latinLnBrk="0" hangingPunct="1">
        <a:spcBef>
          <a:spcPct val="0"/>
        </a:spcBef>
        <a:buNone/>
        <a:defRPr lang="de-AT" sz="5600" kern="1200" dirty="0" smtClean="0">
          <a:solidFill>
            <a:schemeClr val="accent3"/>
          </a:solidFill>
          <a:latin typeface="Segoe UI Light" pitchFamily="34" charset="0"/>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accent1"/>
          </a:solidFill>
          <a:latin typeface="+mj-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accent1"/>
          </a:solidFill>
          <a:latin typeface="+mj-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accent1"/>
          </a:solidFill>
          <a:latin typeface="+mj-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accent1"/>
          </a:solidFill>
          <a:latin typeface="+mj-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accent1"/>
          </a:solidFill>
          <a:latin typeface="+mj-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timecockpit.com/" TargetMode="External"/><Relationship Id="rId2" Type="http://schemas.openxmlformats.org/officeDocument/2006/relationships/hyperlink" Target="mailto:philipp@software-architects.at"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caniuse.com/"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hyperlink" Target="https://github.com/kriskowal/q" TargetMode="External"/><Relationship Id="rId1" Type="http://schemas.openxmlformats.org/officeDocument/2006/relationships/slideLayout" Target="../slideLayouts/slideLayout3.xml"/><Relationship Id="rId4" Type="http://schemas.openxmlformats.org/officeDocument/2006/relationships/image" Target="../media/image136.png"/></Relationships>
</file>

<file path=ppt/slides/_rels/slide10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hyperlink" Target="https://github.com/douglascrockford/JSLint" TargetMode="External"/><Relationship Id="rId2" Type="http://schemas.openxmlformats.org/officeDocument/2006/relationships/hyperlink" Target="http://www.jslint.com/" TargetMode="Externa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2" Type="http://schemas.openxmlformats.org/officeDocument/2006/relationships/hyperlink" Target="https://babeljs.io/" TargetMode="Externa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hyperlink" Target="mailto:philipp@software-architects.at" TargetMode="External"/><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www.timecockpit.com/"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hyperlink" Target="https://developer.mozilla.org/en-US/docs/Web/JavaScript/Reference/Lexical_grammar#Automatic_semicolon_insertion"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xml"/><Relationship Id="rId5" Type="http://schemas.openxmlformats.org/officeDocument/2006/relationships/image" Target="../media/image116.png"/><Relationship Id="rId4" Type="http://schemas.openxmlformats.org/officeDocument/2006/relationships/image" Target="../media/image115.png"/></Relationships>
</file>

<file path=ppt/slides/_rels/slide8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iki.selfhtml.org/" TargetMode="External"/><Relationship Id="rId2" Type="http://schemas.openxmlformats.org/officeDocument/2006/relationships/hyperlink" Target="https://developer.mozilla.org/" TargetMode="Externa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6.png"/><Relationship Id="rId4" Type="http://schemas.openxmlformats.org/officeDocument/2006/relationships/image" Target="../media/image125.png"/></Relationships>
</file>

<file path=ppt/slides/_rels/slide9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p:cNvSpPr>
            <a:spLocks noGrp="1"/>
          </p:cNvSpPr>
          <p:nvPr>
            <p:ph type="body" sz="quarter" idx="24"/>
          </p:nvPr>
        </p:nvSpPr>
        <p:spPr/>
        <p:txBody>
          <a:bodyPr/>
          <a:lstStyle/>
          <a:p>
            <a:endParaRPr lang="de-AT" dirty="0"/>
          </a:p>
        </p:txBody>
      </p:sp>
      <p:sp>
        <p:nvSpPr>
          <p:cNvPr id="2" name="Titel 1"/>
          <p:cNvSpPr>
            <a:spLocks noGrp="1"/>
          </p:cNvSpPr>
          <p:nvPr>
            <p:ph type="title"/>
          </p:nvPr>
        </p:nvSpPr>
        <p:spPr/>
        <p:txBody>
          <a:bodyPr/>
          <a:lstStyle/>
          <a:p>
            <a:r>
              <a:rPr lang="de-AT" dirty="0" smtClean="0"/>
              <a:t>JavaScript</a:t>
            </a:r>
            <a:endParaRPr lang="de-AT" dirty="0"/>
          </a:p>
        </p:txBody>
      </p:sp>
      <p:sp>
        <p:nvSpPr>
          <p:cNvPr id="4" name="Textplatzhalter 3"/>
          <p:cNvSpPr>
            <a:spLocks noGrp="1"/>
          </p:cNvSpPr>
          <p:nvPr>
            <p:ph type="body" sz="quarter" idx="12"/>
          </p:nvPr>
        </p:nvSpPr>
        <p:spPr/>
        <p:txBody>
          <a:bodyPr/>
          <a:lstStyle/>
          <a:p>
            <a:r>
              <a:rPr lang="de-AT" dirty="0" smtClean="0"/>
              <a:t>Philipp Aumayr</a:t>
            </a:r>
            <a:endParaRPr lang="de-AT" dirty="0"/>
          </a:p>
        </p:txBody>
      </p:sp>
      <p:sp>
        <p:nvSpPr>
          <p:cNvPr id="5" name="Textplatzhalter 4"/>
          <p:cNvSpPr>
            <a:spLocks noGrp="1"/>
          </p:cNvSpPr>
          <p:nvPr>
            <p:ph type="body" sz="quarter" idx="13"/>
          </p:nvPr>
        </p:nvSpPr>
        <p:spPr/>
        <p:txBody>
          <a:bodyPr/>
          <a:lstStyle/>
          <a:p>
            <a:r>
              <a:rPr lang="de-AT" dirty="0" err="1" smtClean="0"/>
              <a:t>software</a:t>
            </a:r>
            <a:r>
              <a:rPr lang="de-AT" dirty="0" smtClean="0"/>
              <a:t> </a:t>
            </a:r>
            <a:r>
              <a:rPr lang="de-AT" dirty="0" err="1" smtClean="0"/>
              <a:t>architects</a:t>
            </a:r>
            <a:r>
              <a:rPr lang="de-AT" dirty="0" smtClean="0"/>
              <a:t> </a:t>
            </a:r>
            <a:r>
              <a:rPr lang="de-AT" dirty="0" err="1" smtClean="0"/>
              <a:t>gmbh</a:t>
            </a:r>
            <a:endParaRPr lang="de-AT" dirty="0"/>
          </a:p>
        </p:txBody>
      </p:sp>
      <p:sp>
        <p:nvSpPr>
          <p:cNvPr id="6" name="Textplatzhalter 5"/>
          <p:cNvSpPr>
            <a:spLocks noGrp="1"/>
          </p:cNvSpPr>
          <p:nvPr>
            <p:ph type="body" sz="quarter" idx="15"/>
          </p:nvPr>
        </p:nvSpPr>
        <p:spPr/>
        <p:txBody>
          <a:bodyPr/>
          <a:lstStyle/>
          <a:p>
            <a:r>
              <a:rPr lang="de-AT" dirty="0" smtClean="0">
                <a:hlinkClick r:id="rId2"/>
              </a:rPr>
              <a:t>philipp@software-architects.at</a:t>
            </a:r>
            <a:endParaRPr lang="de-AT" dirty="0" smtClean="0"/>
          </a:p>
          <a:p>
            <a:r>
              <a:rPr lang="de-AT" dirty="0" smtClean="0">
                <a:hlinkClick r:id="rId3"/>
              </a:rPr>
              <a:t>http://www.timecockpit.com</a:t>
            </a:r>
            <a:endParaRPr lang="de-AT" dirty="0" smtClean="0"/>
          </a:p>
          <a:p>
            <a:r>
              <a:rPr lang="de-AT" dirty="0" smtClean="0"/>
              <a:t>@</a:t>
            </a:r>
            <a:r>
              <a:rPr lang="de-AT" dirty="0" err="1" smtClean="0"/>
              <a:t>paumayr</a:t>
            </a:r>
            <a:endParaRPr lang="de-AT" dirty="0"/>
          </a:p>
        </p:txBody>
      </p:sp>
      <p:sp>
        <p:nvSpPr>
          <p:cNvPr id="9" name="Textplatzhalter 8"/>
          <p:cNvSpPr>
            <a:spLocks noGrp="1"/>
          </p:cNvSpPr>
          <p:nvPr>
            <p:ph type="body" sz="quarter" idx="25"/>
          </p:nvPr>
        </p:nvSpPr>
        <p:spPr/>
        <p:txBody>
          <a:bodyPr/>
          <a:lstStyle/>
          <a:p>
            <a:endParaRPr lang="de-AT"/>
          </a:p>
        </p:txBody>
      </p:sp>
      <p:sp>
        <p:nvSpPr>
          <p:cNvPr id="10" name="Textplatzhalter 9"/>
          <p:cNvSpPr>
            <a:spLocks noGrp="1"/>
          </p:cNvSpPr>
          <p:nvPr>
            <p:ph type="body" sz="quarter" idx="26"/>
          </p:nvPr>
        </p:nvSpPr>
        <p:spPr/>
        <p:txBody>
          <a:bodyPr/>
          <a:lstStyle/>
          <a:p>
            <a:r>
              <a:rPr lang="de-AT" dirty="0" smtClean="0"/>
              <a:t>Mail</a:t>
            </a:r>
          </a:p>
          <a:p>
            <a:r>
              <a:rPr lang="de-AT" dirty="0" smtClean="0"/>
              <a:t>Web</a:t>
            </a:r>
          </a:p>
          <a:p>
            <a:r>
              <a:rPr lang="de-AT" dirty="0" smtClean="0"/>
              <a:t>Twitter</a:t>
            </a:r>
            <a:endParaRPr lang="de-AT" dirty="0"/>
          </a:p>
        </p:txBody>
      </p:sp>
      <p:pic>
        <p:nvPicPr>
          <p:cNvPr id="11" name="Inhaltsplatzhalter 11"/>
          <p:cNvPicPr>
            <a:picLocks noGrp="1" noChangeAspect="1"/>
          </p:cNvPicPr>
          <p:nvPr>
            <p:ph sz="quarter" idx="20"/>
          </p:nvPr>
        </p:nvPicPr>
        <p:blipFill>
          <a:blip r:embed="rId4" cstate="print">
            <a:extLst>
              <a:ext uri="{28A0092B-C50C-407E-A947-70E740481C1C}">
                <a14:useLocalDpi xmlns:a14="http://schemas.microsoft.com/office/drawing/2010/main" val="0"/>
              </a:ext>
            </a:extLst>
          </a:blip>
          <a:stretch>
            <a:fillRect/>
          </a:stretch>
        </p:blipFill>
        <p:spPr>
          <a:xfrm>
            <a:off x="6964045" y="1998345"/>
            <a:ext cx="1051560" cy="1051560"/>
          </a:xfr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01669" y="452668"/>
            <a:ext cx="3854972" cy="914131"/>
          </a:xfrm>
          <a:prstGeom prst="rect">
            <a:avLst/>
          </a:prstGeom>
        </p:spPr>
      </p:pic>
    </p:spTree>
    <p:extLst>
      <p:ext uri="{BB962C8B-B14F-4D97-AF65-F5344CB8AC3E}">
        <p14:creationId xmlns:p14="http://schemas.microsoft.com/office/powerpoint/2010/main" val="78038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Unterstützt das Browser XY?</a:t>
            </a:r>
            <a:endParaRPr lang="de-AT" dirty="0"/>
          </a:p>
        </p:txBody>
      </p:sp>
      <p:sp>
        <p:nvSpPr>
          <p:cNvPr id="3" name="Inhaltsplatzhalter 2"/>
          <p:cNvSpPr>
            <a:spLocks noGrp="1"/>
          </p:cNvSpPr>
          <p:nvPr>
            <p:ph sz="quarter" idx="12"/>
          </p:nvPr>
        </p:nvSpPr>
        <p:spPr/>
        <p:txBody>
          <a:bodyPr/>
          <a:lstStyle/>
          <a:p>
            <a:r>
              <a:rPr lang="de-AT" sz="2400" dirty="0" smtClean="0">
                <a:hlinkClick r:id="rId2"/>
              </a:rPr>
              <a:t>http://caniuse.com</a:t>
            </a:r>
            <a:endParaRPr lang="de-AT" sz="2400" dirty="0" smtClean="0"/>
          </a:p>
          <a:p>
            <a:r>
              <a:rPr lang="de-AT" sz="2400" dirty="0" smtClean="0"/>
              <a:t>Information über Feature Support </a:t>
            </a:r>
          </a:p>
          <a:p>
            <a:pPr lvl="1"/>
            <a:r>
              <a:rPr lang="de-AT" sz="2000" dirty="0" smtClean="0"/>
              <a:t>In verschiedenen Browsern</a:t>
            </a:r>
            <a:endParaRPr lang="de-AT" sz="2000" dirty="0"/>
          </a:p>
        </p:txBody>
      </p:sp>
      <p:sp>
        <p:nvSpPr>
          <p:cNvPr id="4" name="Text Placeholder 3"/>
          <p:cNvSpPr>
            <a:spLocks noGrp="1"/>
          </p:cNvSpPr>
          <p:nvPr>
            <p:ph type="body" sz="quarter" idx="23"/>
          </p:nvPr>
        </p:nvSpPr>
        <p:spPr/>
        <p:txBody>
          <a:bodyPr/>
          <a:lstStyle/>
          <a:p>
            <a:endParaRPr lang="de-AT"/>
          </a:p>
        </p:txBody>
      </p:sp>
      <p:pic>
        <p:nvPicPr>
          <p:cNvPr id="5" name="Grafik 4"/>
          <p:cNvPicPr>
            <a:picLocks noChangeAspect="1"/>
          </p:cNvPicPr>
          <p:nvPr/>
        </p:nvPicPr>
        <p:blipFill>
          <a:blip r:embed="rId3"/>
          <a:stretch>
            <a:fillRect/>
          </a:stretch>
        </p:blipFill>
        <p:spPr>
          <a:xfrm>
            <a:off x="5040478" y="2754444"/>
            <a:ext cx="6755513" cy="4103555"/>
          </a:xfrm>
          <a:prstGeom prst="rect">
            <a:avLst/>
          </a:prstGeom>
        </p:spPr>
      </p:pic>
    </p:spTree>
    <p:extLst>
      <p:ext uri="{BB962C8B-B14F-4D97-AF65-F5344CB8AC3E}">
        <p14:creationId xmlns:p14="http://schemas.microsoft.com/office/powerpoint/2010/main" val="40670278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Promises</a:t>
            </a:r>
            <a:r>
              <a:rPr lang="de-AT" dirty="0" smtClean="0"/>
              <a:t> (</a:t>
            </a:r>
            <a:r>
              <a:rPr lang="de-AT" dirty="0" err="1" smtClean="0"/>
              <a:t>motivation</a:t>
            </a:r>
            <a:r>
              <a:rPr lang="de-AT" dirty="0" smtClean="0"/>
              <a:t>)</a:t>
            </a:r>
            <a:endParaRPr lang="de-AT" dirty="0"/>
          </a:p>
        </p:txBody>
      </p:sp>
      <p:sp>
        <p:nvSpPr>
          <p:cNvPr id="3" name="Inhaltsplatzhalter 2"/>
          <p:cNvSpPr>
            <a:spLocks noGrp="1"/>
          </p:cNvSpPr>
          <p:nvPr>
            <p:ph sz="quarter" idx="12"/>
          </p:nvPr>
        </p:nvSpPr>
        <p:spPr/>
        <p:txBody>
          <a:bodyPr/>
          <a:lstStyle/>
          <a:p>
            <a:r>
              <a:rPr lang="de-AT" dirty="0" smtClean="0"/>
              <a:t>JS Thread darf nicht blockiert werden</a:t>
            </a:r>
          </a:p>
          <a:p>
            <a:r>
              <a:rPr lang="de-AT" dirty="0" smtClean="0"/>
              <a:t>Etliche lang-laufende Operationen</a:t>
            </a:r>
          </a:p>
          <a:p>
            <a:pPr lvl="1"/>
            <a:r>
              <a:rPr lang="de-AT" dirty="0" smtClean="0"/>
              <a:t>Laden von </a:t>
            </a:r>
            <a:r>
              <a:rPr lang="de-AT" dirty="0" err="1" smtClean="0"/>
              <a:t>Resourcen</a:t>
            </a:r>
            <a:endParaRPr lang="de-AT" dirty="0" smtClean="0"/>
          </a:p>
          <a:p>
            <a:pPr lvl="1"/>
            <a:r>
              <a:rPr lang="de-AT" dirty="0" smtClean="0"/>
              <a:t>Aufrufen von Web-Services</a:t>
            </a:r>
          </a:p>
          <a:p>
            <a:pPr lvl="1"/>
            <a:r>
              <a:rPr lang="de-AT" dirty="0" smtClean="0"/>
              <a:t>Etc.</a:t>
            </a:r>
          </a:p>
          <a:p>
            <a:pPr lvl="1"/>
            <a:endParaRPr lang="de-AT" dirty="0" smtClean="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787272104"/>
      </p:ext>
    </p:extLst>
  </p:cSld>
  <p:clrMapOvr>
    <a:masterClrMapping/>
  </p:clrMapOvr>
  <p:transition spd="slow">
    <p:push/>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p:cNvPicPr>
            <a:picLocks noChangeAspect="1"/>
          </p:cNvPicPr>
          <p:nvPr/>
        </p:nvPicPr>
        <p:blipFill>
          <a:blip r:embed="rId2"/>
          <a:stretch>
            <a:fillRect/>
          </a:stretch>
        </p:blipFill>
        <p:spPr>
          <a:xfrm>
            <a:off x="646992" y="3740213"/>
            <a:ext cx="5971091" cy="2836094"/>
          </a:xfrm>
          <a:prstGeom prst="rect">
            <a:avLst/>
          </a:prstGeom>
        </p:spPr>
      </p:pic>
      <p:pic>
        <p:nvPicPr>
          <p:cNvPr id="11" name="Grafik 10"/>
          <p:cNvPicPr>
            <a:picLocks noChangeAspect="1"/>
          </p:cNvPicPr>
          <p:nvPr/>
        </p:nvPicPr>
        <p:blipFill>
          <a:blip r:embed="rId3"/>
          <a:stretch>
            <a:fillRect/>
          </a:stretch>
        </p:blipFill>
        <p:spPr>
          <a:xfrm>
            <a:off x="1218068" y="3579462"/>
            <a:ext cx="8868624" cy="3157595"/>
          </a:xfrm>
          <a:prstGeom prst="rect">
            <a:avLst/>
          </a:prstGeom>
        </p:spPr>
      </p:pic>
      <p:sp>
        <p:nvSpPr>
          <p:cNvPr id="2" name="Titel 1"/>
          <p:cNvSpPr>
            <a:spLocks noGrp="1"/>
          </p:cNvSpPr>
          <p:nvPr>
            <p:ph type="title"/>
          </p:nvPr>
        </p:nvSpPr>
        <p:spPr/>
        <p:txBody>
          <a:bodyPr/>
          <a:lstStyle/>
          <a:p>
            <a:r>
              <a:rPr lang="de-AT" dirty="0" err="1" smtClean="0"/>
              <a:t>Promises</a:t>
            </a:r>
            <a:r>
              <a:rPr lang="de-AT" dirty="0" smtClean="0"/>
              <a:t> (</a:t>
            </a:r>
            <a:r>
              <a:rPr lang="de-AT" dirty="0" err="1" smtClean="0"/>
              <a:t>motivation</a:t>
            </a:r>
            <a:r>
              <a:rPr lang="de-AT" dirty="0" smtClean="0"/>
              <a:t>)</a:t>
            </a:r>
            <a:endParaRPr lang="de-AT" dirty="0"/>
          </a:p>
        </p:txBody>
      </p:sp>
      <p:sp>
        <p:nvSpPr>
          <p:cNvPr id="3" name="Inhaltsplatzhalter 2"/>
          <p:cNvSpPr>
            <a:spLocks noGrp="1"/>
          </p:cNvSpPr>
          <p:nvPr>
            <p:ph sz="quarter" idx="12"/>
          </p:nvPr>
        </p:nvSpPr>
        <p:spPr/>
        <p:txBody>
          <a:bodyPr/>
          <a:lstStyle/>
          <a:p>
            <a:r>
              <a:rPr lang="de-AT" sz="3200" dirty="0" smtClean="0"/>
              <a:t>Traditionell durch Callback-Funktionen</a:t>
            </a:r>
          </a:p>
          <a:p>
            <a:pPr lvl="1"/>
            <a:r>
              <a:rPr lang="de-AT" sz="2800" dirty="0" smtClean="0"/>
              <a:t>Funktion die bei Beendung der Operation aufgerufen wird</a:t>
            </a:r>
          </a:p>
          <a:p>
            <a:r>
              <a:rPr lang="de-AT" sz="3334" dirty="0" smtClean="0"/>
              <a:t>Führt zu verschachteltem Code:</a:t>
            </a:r>
          </a:p>
          <a:p>
            <a:endParaRPr lang="de-AT" sz="3334" dirty="0"/>
          </a:p>
        </p:txBody>
      </p:sp>
      <p:sp>
        <p:nvSpPr>
          <p:cNvPr id="4" name="Text Placeholder 3"/>
          <p:cNvSpPr>
            <a:spLocks noGrp="1"/>
          </p:cNvSpPr>
          <p:nvPr>
            <p:ph type="body" sz="quarter" idx="23"/>
          </p:nvPr>
        </p:nvSpPr>
        <p:spPr/>
        <p:txBody>
          <a:bodyPr/>
          <a:lstStyle/>
          <a:p>
            <a:endParaRPr lang="de-AT"/>
          </a:p>
        </p:txBody>
      </p:sp>
      <p:sp>
        <p:nvSpPr>
          <p:cNvPr id="6" name="Pfeil nach rechts 5"/>
          <p:cNvSpPr/>
          <p:nvPr/>
        </p:nvSpPr>
        <p:spPr>
          <a:xfrm>
            <a:off x="1901227" y="4844143"/>
            <a:ext cx="1231271" cy="389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Pfeil nach rechts 6"/>
          <p:cNvSpPr/>
          <p:nvPr/>
        </p:nvSpPr>
        <p:spPr>
          <a:xfrm>
            <a:off x="1892173" y="5199543"/>
            <a:ext cx="1901228" cy="3892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1203082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Promises</a:t>
            </a:r>
            <a:endParaRPr lang="de-AT" dirty="0"/>
          </a:p>
        </p:txBody>
      </p:sp>
      <p:sp>
        <p:nvSpPr>
          <p:cNvPr id="3" name="Inhaltsplatzhalter 2"/>
          <p:cNvSpPr>
            <a:spLocks noGrp="1"/>
          </p:cNvSpPr>
          <p:nvPr>
            <p:ph sz="quarter" idx="12"/>
          </p:nvPr>
        </p:nvSpPr>
        <p:spPr/>
        <p:txBody>
          <a:bodyPr/>
          <a:lstStyle/>
          <a:p>
            <a:r>
              <a:rPr lang="de-AT" sz="2800" dirty="0" smtClean="0"/>
              <a:t>Asynchrone Funktion gibt Objekt zurück</a:t>
            </a:r>
          </a:p>
          <a:p>
            <a:pPr lvl="1"/>
            <a:r>
              <a:rPr lang="de-AT" sz="2400" dirty="0" smtClean="0"/>
              <a:t>Ein </a:t>
            </a:r>
            <a:r>
              <a:rPr lang="de-AT" sz="2400" dirty="0" err="1" smtClean="0"/>
              <a:t>Promise</a:t>
            </a:r>
            <a:r>
              <a:rPr lang="de-AT" sz="2400" dirty="0"/>
              <a:t> </a:t>
            </a:r>
            <a:r>
              <a:rPr lang="de-AT" sz="2400" dirty="0" smtClean="0"/>
              <a:t>/ ‚Versprechen‘ für ein Ergebnis</a:t>
            </a:r>
          </a:p>
          <a:p>
            <a:pPr lvl="1"/>
            <a:r>
              <a:rPr lang="de-AT" sz="2400" dirty="0" smtClean="0"/>
              <a:t>beschreibt die Operation</a:t>
            </a:r>
          </a:p>
          <a:p>
            <a:pPr lvl="1"/>
            <a:r>
              <a:rPr lang="de-AT" sz="2400" dirty="0" smtClean="0"/>
              <a:t>Operationen für "</a:t>
            </a:r>
            <a:r>
              <a:rPr lang="de-AT" sz="2400" dirty="0" err="1" smtClean="0"/>
              <a:t>Continuations</a:t>
            </a:r>
            <a:r>
              <a:rPr lang="de-AT" sz="2400" dirty="0" smtClean="0"/>
              <a:t>„</a:t>
            </a:r>
          </a:p>
          <a:p>
            <a:r>
              <a:rPr lang="de-AT" sz="2800" dirty="0" smtClean="0"/>
              <a:t>Native Implementierungen mit </a:t>
            </a:r>
            <a:r>
              <a:rPr lang="de-AT" sz="2800" dirty="0" err="1" smtClean="0"/>
              <a:t>ECMAScript</a:t>
            </a:r>
            <a:r>
              <a:rPr lang="de-AT" sz="2800" dirty="0" smtClean="0"/>
              <a:t> 6</a:t>
            </a:r>
          </a:p>
          <a:p>
            <a:pPr lvl="1"/>
            <a:r>
              <a:rPr lang="de-AT" sz="2266" dirty="0" smtClean="0"/>
              <a:t>Oder mit </a:t>
            </a:r>
            <a:r>
              <a:rPr lang="de-AT" sz="2266" dirty="0" err="1" smtClean="0"/>
              <a:t>Polyfill</a:t>
            </a:r>
            <a:endParaRPr lang="de-AT" sz="2266" dirty="0" smtClean="0"/>
          </a:p>
          <a:p>
            <a:pPr lvl="1"/>
            <a:r>
              <a:rPr lang="de-AT" sz="2400" dirty="0" smtClean="0"/>
              <a:t>Siehe Beispiel</a:t>
            </a:r>
          </a:p>
          <a:p>
            <a:r>
              <a:rPr lang="de-AT" sz="2800" dirty="0" smtClean="0"/>
              <a:t>Library Implementierungen</a:t>
            </a:r>
          </a:p>
          <a:p>
            <a:pPr lvl="1"/>
            <a:r>
              <a:rPr lang="de-AT" sz="2400" dirty="0" smtClean="0"/>
              <a:t>In </a:t>
            </a:r>
            <a:r>
              <a:rPr lang="de-AT" sz="2400" dirty="0" err="1" smtClean="0"/>
              <a:t>AngularJS</a:t>
            </a:r>
            <a:r>
              <a:rPr lang="de-AT" sz="2400" dirty="0" smtClean="0"/>
              <a:t> $q</a:t>
            </a:r>
          </a:p>
          <a:p>
            <a:pPr lvl="1"/>
            <a:r>
              <a:rPr lang="de-AT" sz="2400" dirty="0" smtClean="0"/>
              <a:t>$q als eigene Library</a:t>
            </a:r>
          </a:p>
          <a:p>
            <a:endParaRPr lang="de-AT" sz="2800" dirty="0" smtClean="0"/>
          </a:p>
          <a:p>
            <a:pPr lvl="2"/>
            <a:endParaRPr lang="de-AT" sz="1800" dirty="0" smtClean="0"/>
          </a:p>
          <a:p>
            <a:pPr lvl="2"/>
            <a:endParaRPr lang="de-AT" sz="1800" dirty="0" smtClean="0"/>
          </a:p>
          <a:p>
            <a:endParaRPr lang="de-AT" sz="28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715454794"/>
      </p:ext>
    </p:extLst>
  </p:cSld>
  <p:clrMapOvr>
    <a:masterClrMapping/>
  </p:clrMapOvr>
  <p:transition spd="slow">
    <p:push/>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Promises</a:t>
            </a:r>
            <a:endParaRPr lang="de-AT" dirty="0"/>
          </a:p>
        </p:txBody>
      </p:sp>
      <p:sp>
        <p:nvSpPr>
          <p:cNvPr id="3" name="Content Placeholder 2"/>
          <p:cNvSpPr>
            <a:spLocks noGrp="1"/>
          </p:cNvSpPr>
          <p:nvPr>
            <p:ph sz="quarter" idx="12"/>
          </p:nvPr>
        </p:nvSpPr>
        <p:spPr/>
        <p:txBody>
          <a:bodyPr/>
          <a:lstStyle/>
          <a:p>
            <a:endParaRPr lang="de-AT"/>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503694" y="1690688"/>
            <a:ext cx="7187469" cy="4999635"/>
          </a:xfrm>
          <a:prstGeom prst="rect">
            <a:avLst/>
          </a:prstGeom>
        </p:spPr>
      </p:pic>
      <p:pic>
        <p:nvPicPr>
          <p:cNvPr id="5" name="Grafik 4"/>
          <p:cNvPicPr>
            <a:picLocks noChangeAspect="1"/>
          </p:cNvPicPr>
          <p:nvPr/>
        </p:nvPicPr>
        <p:blipFill>
          <a:blip r:embed="rId3"/>
          <a:stretch>
            <a:fillRect/>
          </a:stretch>
        </p:blipFill>
        <p:spPr>
          <a:xfrm>
            <a:off x="4097428" y="1690688"/>
            <a:ext cx="6848475" cy="4152900"/>
          </a:xfrm>
          <a:prstGeom prst="rect">
            <a:avLst/>
          </a:prstGeom>
        </p:spPr>
      </p:pic>
    </p:spTree>
    <p:extLst>
      <p:ext uri="{BB962C8B-B14F-4D97-AF65-F5344CB8AC3E}">
        <p14:creationId xmlns:p14="http://schemas.microsoft.com/office/powerpoint/2010/main" val="5863458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$q – Q - Service</a:t>
            </a:r>
            <a:endParaRPr lang="de-AT" dirty="0"/>
          </a:p>
        </p:txBody>
      </p:sp>
      <p:sp>
        <p:nvSpPr>
          <p:cNvPr id="3" name="Inhaltsplatzhalter 2"/>
          <p:cNvSpPr>
            <a:spLocks noGrp="1"/>
          </p:cNvSpPr>
          <p:nvPr>
            <p:ph sz="quarter" idx="12"/>
          </p:nvPr>
        </p:nvSpPr>
        <p:spPr/>
        <p:txBody>
          <a:bodyPr/>
          <a:lstStyle/>
          <a:p>
            <a:r>
              <a:rPr lang="de-AT" dirty="0" smtClean="0"/>
              <a:t>Hilfsmethoden für </a:t>
            </a:r>
            <a:r>
              <a:rPr lang="de-AT" dirty="0" err="1" smtClean="0"/>
              <a:t>Promises</a:t>
            </a:r>
            <a:endParaRPr lang="de-AT" dirty="0" smtClean="0"/>
          </a:p>
          <a:p>
            <a:r>
              <a:rPr lang="de-AT" dirty="0" smtClean="0"/>
              <a:t>Basierend auf </a:t>
            </a:r>
            <a:r>
              <a:rPr lang="de-AT" dirty="0">
                <a:hlinkClick r:id="rId2"/>
              </a:rPr>
              <a:t>Kris </a:t>
            </a:r>
            <a:r>
              <a:rPr lang="de-AT" dirty="0" err="1" smtClean="0">
                <a:hlinkClick r:id="rId2"/>
              </a:rPr>
              <a:t>Kowal's</a:t>
            </a:r>
            <a:r>
              <a:rPr lang="de-AT" dirty="0" smtClean="0">
                <a:hlinkClick r:id="rId2"/>
              </a:rPr>
              <a:t> Q</a:t>
            </a:r>
            <a:endParaRPr lang="de-AT" dirty="0">
              <a:hlinkClick r:id="rId2"/>
            </a:endParaRPr>
          </a:p>
          <a:p>
            <a:pPr lvl="1"/>
            <a:r>
              <a:rPr lang="de-AT" dirty="0" smtClean="0">
                <a:hlinkClick r:id="rId2"/>
              </a:rPr>
              <a:t>https</a:t>
            </a:r>
            <a:r>
              <a:rPr lang="de-AT" dirty="0">
                <a:hlinkClick r:id="rId2"/>
              </a:rPr>
              <a:t>://</a:t>
            </a:r>
            <a:r>
              <a:rPr lang="de-AT" dirty="0" smtClean="0">
                <a:hlinkClick r:id="rId2"/>
              </a:rPr>
              <a:t>github.com/kriskowal/q</a:t>
            </a:r>
            <a:endParaRPr lang="de-AT" dirty="0" smtClean="0"/>
          </a:p>
          <a:p>
            <a:r>
              <a:rPr lang="de-AT" dirty="0" smtClean="0"/>
              <a:t>z.B. Warten bis mehrere </a:t>
            </a:r>
            <a:r>
              <a:rPr lang="de-AT" dirty="0" err="1" smtClean="0"/>
              <a:t>Promises</a:t>
            </a:r>
            <a:r>
              <a:rPr lang="de-AT" dirty="0" smtClean="0"/>
              <a:t> fertig sind:</a:t>
            </a:r>
          </a:p>
          <a:p>
            <a:pPr lvl="1"/>
            <a:r>
              <a:rPr lang="de-AT" sz="1800" dirty="0" smtClean="0"/>
              <a:t>$</a:t>
            </a:r>
            <a:r>
              <a:rPr lang="de-AT" sz="1800" dirty="0" err="1" smtClean="0"/>
              <a:t>q.all</a:t>
            </a:r>
            <a:r>
              <a:rPr lang="de-AT" sz="1800" dirty="0" smtClean="0"/>
              <a:t>([</a:t>
            </a:r>
            <a:r>
              <a:rPr lang="de-AT" sz="1800" dirty="0" err="1" smtClean="0"/>
              <a:t>promiseA</a:t>
            </a:r>
            <a:r>
              <a:rPr lang="de-AT" sz="1800" dirty="0" smtClean="0"/>
              <a:t>, </a:t>
            </a:r>
            <a:r>
              <a:rPr lang="de-AT" sz="1800" dirty="0" err="1" smtClean="0"/>
              <a:t>promiseB</a:t>
            </a:r>
            <a:r>
              <a:rPr lang="de-AT" sz="1800" dirty="0" smtClean="0"/>
              <a:t>]).</a:t>
            </a:r>
            <a:r>
              <a:rPr lang="de-AT" sz="1800" dirty="0" err="1" smtClean="0"/>
              <a:t>then</a:t>
            </a:r>
            <a:r>
              <a:rPr lang="de-AT" sz="1800" dirty="0" smtClean="0"/>
              <a:t>(</a:t>
            </a:r>
            <a:r>
              <a:rPr lang="de-AT" sz="1800" dirty="0" err="1" smtClean="0"/>
              <a:t>function</a:t>
            </a:r>
            <a:r>
              <a:rPr lang="de-AT" sz="1800" dirty="0" smtClean="0"/>
              <a:t>(</a:t>
            </a:r>
            <a:r>
              <a:rPr lang="de-AT" sz="1800" dirty="0" err="1" smtClean="0"/>
              <a:t>results</a:t>
            </a:r>
            <a:r>
              <a:rPr lang="de-AT" sz="1800" dirty="0" smtClean="0"/>
              <a:t>) { </a:t>
            </a:r>
          </a:p>
          <a:p>
            <a:pPr lvl="1"/>
            <a:r>
              <a:rPr lang="de-AT" sz="1800" dirty="0" smtClean="0"/>
              <a:t>  </a:t>
            </a:r>
            <a:r>
              <a:rPr lang="de-AT" sz="1800" dirty="0" err="1" smtClean="0"/>
              <a:t>var</a:t>
            </a:r>
            <a:r>
              <a:rPr lang="de-AT" sz="1800" dirty="0" smtClean="0"/>
              <a:t> </a:t>
            </a:r>
            <a:r>
              <a:rPr lang="de-AT" sz="1800" dirty="0" err="1" smtClean="0"/>
              <a:t>resultA</a:t>
            </a:r>
            <a:r>
              <a:rPr lang="de-AT" sz="1800" dirty="0" smtClean="0"/>
              <a:t> = </a:t>
            </a:r>
            <a:r>
              <a:rPr lang="de-AT" sz="1800" dirty="0" err="1" smtClean="0"/>
              <a:t>results</a:t>
            </a:r>
            <a:r>
              <a:rPr lang="de-AT" sz="1800" dirty="0" smtClean="0"/>
              <a:t>[0];</a:t>
            </a:r>
          </a:p>
          <a:p>
            <a:pPr lvl="1"/>
            <a:r>
              <a:rPr lang="de-AT" sz="1800" dirty="0" smtClean="0"/>
              <a:t>  </a:t>
            </a:r>
            <a:r>
              <a:rPr lang="de-AT" sz="1800" dirty="0" err="1" smtClean="0"/>
              <a:t>var</a:t>
            </a:r>
            <a:r>
              <a:rPr lang="de-AT" sz="1800" dirty="0" smtClean="0"/>
              <a:t> </a:t>
            </a:r>
            <a:r>
              <a:rPr lang="de-AT" sz="1800" dirty="0" err="1" smtClean="0"/>
              <a:t>resultB</a:t>
            </a:r>
            <a:r>
              <a:rPr lang="de-AT" sz="1800" dirty="0" smtClean="0"/>
              <a:t> = </a:t>
            </a:r>
            <a:r>
              <a:rPr lang="de-AT" sz="1800" dirty="0" err="1" smtClean="0"/>
              <a:t>results</a:t>
            </a:r>
            <a:r>
              <a:rPr lang="de-AT" sz="1800" dirty="0" smtClean="0"/>
              <a:t>[1];</a:t>
            </a:r>
          </a:p>
          <a:p>
            <a:pPr lvl="1"/>
            <a:r>
              <a:rPr lang="de-AT" sz="1800" dirty="0" smtClean="0"/>
              <a:t>};</a:t>
            </a:r>
          </a:p>
          <a:p>
            <a:pPr lvl="1"/>
            <a:endParaRPr lang="de-AT" sz="1800" dirty="0"/>
          </a:p>
        </p:txBody>
      </p:sp>
      <p:sp>
        <p:nvSpPr>
          <p:cNvPr id="4" name="Textplatzhalter 3"/>
          <p:cNvSpPr>
            <a:spLocks noGrp="1"/>
          </p:cNvSpPr>
          <p:nvPr>
            <p:ph type="body" sz="quarter" idx="23"/>
          </p:nvPr>
        </p:nvSpPr>
        <p:spPr/>
        <p:txBody>
          <a:bodyPr/>
          <a:lstStyle/>
          <a:p>
            <a:endParaRPr lang="de-AT"/>
          </a:p>
        </p:txBody>
      </p:sp>
      <p:pic>
        <p:nvPicPr>
          <p:cNvPr id="1026" name="Picture 2" descr="Q portra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6510" y="280961"/>
            <a:ext cx="1661284" cy="2212831"/>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5588782" y="5968468"/>
            <a:ext cx="6603218" cy="369332"/>
          </a:xfrm>
          <a:prstGeom prst="rect">
            <a:avLst/>
          </a:prstGeom>
          <a:noFill/>
        </p:spPr>
        <p:txBody>
          <a:bodyPr wrap="none" rtlCol="0">
            <a:spAutoFit/>
          </a:bodyPr>
          <a:lstStyle/>
          <a:p>
            <a:r>
              <a:rPr lang="de-AT" dirty="0" smtClean="0"/>
              <a:t>[Q </a:t>
            </a:r>
            <a:r>
              <a:rPr lang="de-AT" dirty="0" err="1" smtClean="0"/>
              <a:t>Character</a:t>
            </a:r>
            <a:r>
              <a:rPr lang="de-AT" dirty="0" smtClean="0"/>
              <a:t> </a:t>
            </a:r>
            <a:r>
              <a:rPr lang="de-AT" dirty="0" err="1" smtClean="0"/>
              <a:t>source</a:t>
            </a:r>
            <a:r>
              <a:rPr lang="de-AT" dirty="0"/>
              <a:t>: https://en.wikipedia.org/wiki/Q_(Star_Trek</a:t>
            </a:r>
            <a:r>
              <a:rPr lang="de-AT" dirty="0" smtClean="0"/>
              <a:t>)]</a:t>
            </a:r>
            <a:endParaRPr lang="de-AT" dirty="0"/>
          </a:p>
        </p:txBody>
      </p:sp>
      <p:sp>
        <p:nvSpPr>
          <p:cNvPr id="6" name="Textfeld 5"/>
          <p:cNvSpPr txBox="1"/>
          <p:nvPr/>
        </p:nvSpPr>
        <p:spPr>
          <a:xfrm>
            <a:off x="9111912" y="2645683"/>
            <a:ext cx="2598275" cy="523220"/>
          </a:xfrm>
          <a:prstGeom prst="rect">
            <a:avLst/>
          </a:prstGeom>
          <a:noFill/>
        </p:spPr>
        <p:txBody>
          <a:bodyPr wrap="none" rtlCol="0">
            <a:spAutoFit/>
          </a:bodyPr>
          <a:lstStyle/>
          <a:p>
            <a:pPr algn="ctr"/>
            <a:r>
              <a:rPr lang="de-AT" sz="1400" dirty="0" smtClean="0"/>
              <a:t>Q </a:t>
            </a:r>
            <a:r>
              <a:rPr lang="de-AT" sz="1400" dirty="0" err="1" smtClean="0"/>
              <a:t>from</a:t>
            </a:r>
            <a:endParaRPr lang="de-AT" sz="1400" dirty="0"/>
          </a:p>
          <a:p>
            <a:pPr algn="ctr"/>
            <a:r>
              <a:rPr lang="de-AT" sz="1400" dirty="0" smtClean="0"/>
              <a:t>Star </a:t>
            </a:r>
            <a:r>
              <a:rPr lang="de-AT" sz="1400" dirty="0" err="1" smtClean="0"/>
              <a:t>Trek</a:t>
            </a:r>
            <a:r>
              <a:rPr lang="de-AT" sz="1400" dirty="0" smtClean="0"/>
              <a:t>: The Next Generation</a:t>
            </a:r>
            <a:endParaRPr lang="de-AT" sz="1400" dirty="0"/>
          </a:p>
        </p:txBody>
      </p:sp>
      <p:pic>
        <p:nvPicPr>
          <p:cNvPr id="7" name="Grafik 6"/>
          <p:cNvPicPr>
            <a:picLocks noChangeAspect="1"/>
          </p:cNvPicPr>
          <p:nvPr/>
        </p:nvPicPr>
        <p:blipFill>
          <a:blip r:embed="rId4"/>
          <a:stretch>
            <a:fillRect/>
          </a:stretch>
        </p:blipFill>
        <p:spPr>
          <a:xfrm>
            <a:off x="0" y="0"/>
            <a:ext cx="1547855" cy="572494"/>
          </a:xfrm>
          <a:prstGeom prst="rect">
            <a:avLst/>
          </a:prstGeom>
        </p:spPr>
      </p:pic>
    </p:spTree>
    <p:extLst>
      <p:ext uri="{BB962C8B-B14F-4D97-AF65-F5344CB8AC3E}">
        <p14:creationId xmlns:p14="http://schemas.microsoft.com/office/powerpoint/2010/main" val="1081909749"/>
      </p:ext>
    </p:extLst>
  </p:cSld>
  <p:clrMapOvr>
    <a:masterClrMapping/>
  </p:clrMapOvr>
  <p:transition spd="slow">
    <p:push/>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$q – </a:t>
            </a:r>
            <a:r>
              <a:rPr lang="de-AT" dirty="0" err="1" smtClean="0"/>
              <a:t>fetching</a:t>
            </a:r>
            <a:r>
              <a:rPr lang="de-AT" dirty="0" smtClean="0"/>
              <a:t> all </a:t>
            </a:r>
            <a:r>
              <a:rPr lang="de-AT" dirty="0" err="1" smtClean="0"/>
              <a:t>details</a:t>
            </a:r>
            <a:endParaRPr lang="de-AT" dirty="0"/>
          </a:p>
        </p:txBody>
      </p:sp>
      <p:sp>
        <p:nvSpPr>
          <p:cNvPr id="3" name="Inhaltsplatzhalter 2"/>
          <p:cNvSpPr>
            <a:spLocks noGrp="1"/>
          </p:cNvSpPr>
          <p:nvPr>
            <p:ph sz="quarter" idx="12"/>
          </p:nvPr>
        </p:nvSpPr>
        <p:spPr/>
        <p:txBody>
          <a:bodyPr/>
          <a:lstStyle/>
          <a:p>
            <a:r>
              <a:rPr lang="de-AT" dirty="0" err="1" smtClean="0"/>
              <a:t>Fetch</a:t>
            </a:r>
            <a:r>
              <a:rPr lang="de-AT" dirty="0" smtClean="0"/>
              <a:t> </a:t>
            </a:r>
            <a:r>
              <a:rPr lang="de-AT" dirty="0" err="1" smtClean="0"/>
              <a:t>list</a:t>
            </a:r>
            <a:r>
              <a:rPr lang="de-AT" dirty="0" smtClean="0"/>
              <a:t> </a:t>
            </a:r>
            <a:r>
              <a:rPr lang="de-AT" dirty="0" err="1" smtClean="0"/>
              <a:t>of</a:t>
            </a:r>
            <a:r>
              <a:rPr lang="de-AT" dirty="0" smtClean="0"/>
              <a:t> </a:t>
            </a:r>
            <a:r>
              <a:rPr lang="de-AT" dirty="0" err="1" smtClean="0"/>
              <a:t>ids</a:t>
            </a:r>
            <a:r>
              <a:rPr lang="de-AT" dirty="0" smtClean="0"/>
              <a:t> </a:t>
            </a:r>
            <a:r>
              <a:rPr lang="de-AT" dirty="0" err="1" smtClean="0"/>
              <a:t>and</a:t>
            </a:r>
            <a:r>
              <a:rPr lang="de-AT" dirty="0" smtClean="0"/>
              <a:t> </a:t>
            </a:r>
            <a:r>
              <a:rPr lang="de-AT" dirty="0" err="1" smtClean="0"/>
              <a:t>details</a:t>
            </a:r>
            <a:r>
              <a:rPr lang="de-AT" dirty="0" smtClean="0"/>
              <a:t> </a:t>
            </a:r>
            <a:r>
              <a:rPr lang="de-AT" dirty="0" err="1" smtClean="0"/>
              <a:t>for</a:t>
            </a:r>
            <a:r>
              <a:rPr lang="de-AT" dirty="0" smtClean="0"/>
              <a:t> all </a:t>
            </a:r>
            <a:r>
              <a:rPr lang="de-AT" dirty="0" err="1" smtClean="0"/>
              <a:t>items</a:t>
            </a:r>
            <a:r>
              <a:rPr lang="de-AT" dirty="0" smtClean="0"/>
              <a:t> in </a:t>
            </a:r>
            <a:r>
              <a:rPr lang="de-AT" dirty="0" err="1" smtClean="0"/>
              <a:t>the</a:t>
            </a:r>
            <a:r>
              <a:rPr lang="de-AT" dirty="0" smtClean="0"/>
              <a:t> </a:t>
            </a:r>
            <a:r>
              <a:rPr lang="de-AT" dirty="0" err="1" smtClean="0"/>
              <a:t>list</a:t>
            </a:r>
            <a:endParaRPr lang="de-AT" dirty="0" smtClean="0"/>
          </a:p>
          <a:p>
            <a:r>
              <a:rPr lang="de-AT" dirty="0" smtClean="0"/>
              <a:t>http </a:t>
            </a:r>
            <a:r>
              <a:rPr lang="de-AT" dirty="0" err="1" smtClean="0"/>
              <a:t>api</a:t>
            </a:r>
            <a:endParaRPr lang="de-AT" dirty="0"/>
          </a:p>
          <a:p>
            <a:pPr lvl="1"/>
            <a:r>
              <a:rPr lang="de-AT" dirty="0" smtClean="0"/>
              <a:t>/</a:t>
            </a:r>
            <a:r>
              <a:rPr lang="de-AT" dirty="0" err="1" smtClean="0"/>
              <a:t>items</a:t>
            </a:r>
            <a:r>
              <a:rPr lang="de-AT" dirty="0" smtClean="0"/>
              <a:t> -&gt; </a:t>
            </a:r>
            <a:r>
              <a:rPr lang="de-AT" dirty="0" err="1" smtClean="0"/>
              <a:t>returns</a:t>
            </a:r>
            <a:r>
              <a:rPr lang="de-AT" dirty="0" smtClean="0"/>
              <a:t> an Array </a:t>
            </a:r>
            <a:r>
              <a:rPr lang="de-AT" dirty="0" err="1" smtClean="0"/>
              <a:t>of</a:t>
            </a:r>
            <a:r>
              <a:rPr lang="de-AT" dirty="0" smtClean="0"/>
              <a:t> item </a:t>
            </a:r>
            <a:r>
              <a:rPr lang="de-AT" dirty="0" err="1" smtClean="0"/>
              <a:t>ids</a:t>
            </a:r>
            <a:r>
              <a:rPr lang="de-AT" dirty="0" smtClean="0"/>
              <a:t> (e.g. </a:t>
            </a:r>
            <a:r>
              <a:rPr lang="de-AT" dirty="0" smtClean="0">
                <a:latin typeface="Courier New" panose="02070309020205020404" pitchFamily="49" charset="0"/>
                <a:cs typeface="Courier New" panose="02070309020205020404" pitchFamily="49" charset="0"/>
              </a:rPr>
              <a:t>[0,1,2,3,4,5]</a:t>
            </a:r>
            <a:r>
              <a:rPr lang="de-AT" dirty="0" smtClean="0"/>
              <a:t>)</a:t>
            </a:r>
          </a:p>
          <a:p>
            <a:pPr lvl="1"/>
            <a:r>
              <a:rPr lang="de-AT" dirty="0" smtClean="0"/>
              <a:t>/</a:t>
            </a:r>
            <a:r>
              <a:rPr lang="de-AT" dirty="0" err="1" smtClean="0"/>
              <a:t>items</a:t>
            </a:r>
            <a:r>
              <a:rPr lang="de-AT" dirty="0" smtClean="0"/>
              <a:t>/:</a:t>
            </a:r>
            <a:r>
              <a:rPr lang="de-AT" dirty="0" err="1" smtClean="0"/>
              <a:t>id</a:t>
            </a:r>
            <a:r>
              <a:rPr lang="de-AT" dirty="0" smtClean="0"/>
              <a:t> -&gt; </a:t>
            </a:r>
            <a:r>
              <a:rPr lang="de-AT" dirty="0" err="1" smtClean="0"/>
              <a:t>returns</a:t>
            </a:r>
            <a:r>
              <a:rPr lang="de-AT" dirty="0" smtClean="0"/>
              <a:t> </a:t>
            </a:r>
            <a:r>
              <a:rPr lang="de-AT" dirty="0" err="1" smtClean="0"/>
              <a:t>the</a:t>
            </a:r>
            <a:r>
              <a:rPr lang="de-AT" dirty="0" smtClean="0"/>
              <a:t> </a:t>
            </a:r>
            <a:r>
              <a:rPr lang="de-AT" dirty="0" err="1" smtClean="0"/>
              <a:t>detail</a:t>
            </a:r>
            <a:r>
              <a:rPr lang="de-AT" dirty="0" smtClean="0"/>
              <a:t> </a:t>
            </a:r>
            <a:r>
              <a:rPr lang="de-AT" dirty="0" err="1" smtClean="0"/>
              <a:t>for</a:t>
            </a:r>
            <a:r>
              <a:rPr lang="de-AT" dirty="0" smtClean="0"/>
              <a:t> a </a:t>
            </a:r>
            <a:r>
              <a:rPr lang="de-AT" dirty="0" err="1" smtClean="0"/>
              <a:t>given</a:t>
            </a:r>
            <a:r>
              <a:rPr lang="de-AT" dirty="0" smtClean="0"/>
              <a:t> </a:t>
            </a:r>
            <a:r>
              <a:rPr lang="de-AT" dirty="0" err="1" smtClean="0"/>
              <a:t>id</a:t>
            </a:r>
            <a:r>
              <a:rPr lang="de-AT" dirty="0" smtClean="0"/>
              <a:t> (e.g. </a:t>
            </a:r>
            <a:r>
              <a:rPr lang="en-US" dirty="0">
                <a:latin typeface="Courier New" panose="02070309020205020404" pitchFamily="49" charset="0"/>
                <a:cs typeface="Courier New" panose="02070309020205020404" pitchFamily="49" charset="0"/>
              </a:rPr>
              <a:t>{"id":2,"heading":"Item Heading 2","body":"Body 2</a:t>
            </a:r>
            <a:r>
              <a:rPr lang="en-US" dirty="0" smtClean="0">
                <a:latin typeface="Courier New" panose="02070309020205020404" pitchFamily="49" charset="0"/>
                <a:cs typeface="Courier New" panose="02070309020205020404" pitchFamily="49" charset="0"/>
              </a:rPr>
              <a:t>"})</a:t>
            </a:r>
          </a:p>
          <a:p>
            <a:pPr lvl="1"/>
            <a:endParaRPr lang="de-AT" dirty="0">
              <a:latin typeface="Courier New" panose="02070309020205020404" pitchFamily="49" charset="0"/>
              <a:cs typeface="Courier New" panose="02070309020205020404" pitchFamily="49" charset="0"/>
            </a:endParaRPr>
          </a:p>
        </p:txBody>
      </p:sp>
      <p:sp>
        <p:nvSpPr>
          <p:cNvPr id="4" name="Textplatzhalter 3"/>
          <p:cNvSpPr>
            <a:spLocks noGrp="1"/>
          </p:cNvSpPr>
          <p:nvPr>
            <p:ph type="body" sz="quarter" idx="23"/>
          </p:nvPr>
        </p:nvSpPr>
        <p:spPr/>
        <p:txBody>
          <a:bodyPr/>
          <a:lstStyle/>
          <a:p>
            <a:endParaRPr lang="de-AT"/>
          </a:p>
        </p:txBody>
      </p:sp>
      <p:pic>
        <p:nvPicPr>
          <p:cNvPr id="5" name="Grafik 4"/>
          <p:cNvPicPr>
            <a:picLocks noChangeAspect="1"/>
          </p:cNvPicPr>
          <p:nvPr/>
        </p:nvPicPr>
        <p:blipFill>
          <a:blip r:embed="rId2"/>
          <a:stretch>
            <a:fillRect/>
          </a:stretch>
        </p:blipFill>
        <p:spPr>
          <a:xfrm>
            <a:off x="0" y="0"/>
            <a:ext cx="1547855" cy="572494"/>
          </a:xfrm>
          <a:prstGeom prst="rect">
            <a:avLst/>
          </a:prstGeom>
        </p:spPr>
      </p:pic>
    </p:spTree>
    <p:extLst>
      <p:ext uri="{BB962C8B-B14F-4D97-AF65-F5344CB8AC3E}">
        <p14:creationId xmlns:p14="http://schemas.microsoft.com/office/powerpoint/2010/main" val="2181855581"/>
      </p:ext>
    </p:extLst>
  </p:cSld>
  <p:clrMapOvr>
    <a:masterClrMapping/>
  </p:clrMapOvr>
  <p:transition spd="slow">
    <p:push/>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$q – </a:t>
            </a:r>
            <a:r>
              <a:rPr lang="de-AT" dirty="0" err="1" smtClean="0"/>
              <a:t>fetching</a:t>
            </a:r>
            <a:r>
              <a:rPr lang="de-AT" dirty="0" smtClean="0"/>
              <a:t> all </a:t>
            </a:r>
            <a:r>
              <a:rPr lang="de-AT" dirty="0" err="1" smtClean="0"/>
              <a:t>details</a:t>
            </a:r>
            <a:endParaRPr lang="de-AT" dirty="0"/>
          </a:p>
        </p:txBody>
      </p:sp>
      <p:pic>
        <p:nvPicPr>
          <p:cNvPr id="5" name="Inhaltsplatzhalter 4"/>
          <p:cNvPicPr>
            <a:picLocks noGrp="1" noChangeAspect="1"/>
          </p:cNvPicPr>
          <p:nvPr>
            <p:ph sz="quarter" idx="12"/>
          </p:nvPr>
        </p:nvPicPr>
        <p:blipFill>
          <a:blip r:embed="rId2"/>
          <a:stretch>
            <a:fillRect/>
          </a:stretch>
        </p:blipFill>
        <p:spPr>
          <a:xfrm>
            <a:off x="1525587" y="1361844"/>
            <a:ext cx="7612277" cy="5253037"/>
          </a:xfrm>
          <a:prstGeom prst="rect">
            <a:avLst/>
          </a:prstGeom>
        </p:spPr>
      </p:pic>
      <p:sp>
        <p:nvSpPr>
          <p:cNvPr id="4" name="Textplatzhalter 3"/>
          <p:cNvSpPr>
            <a:spLocks noGrp="1"/>
          </p:cNvSpPr>
          <p:nvPr>
            <p:ph type="body" sz="quarter" idx="23"/>
          </p:nvPr>
        </p:nvSpPr>
        <p:spPr/>
        <p:txBody>
          <a:bodyPr/>
          <a:lstStyle/>
          <a:p>
            <a:endParaRPr lang="de-AT"/>
          </a:p>
        </p:txBody>
      </p:sp>
      <p:pic>
        <p:nvPicPr>
          <p:cNvPr id="6" name="Grafik 5"/>
          <p:cNvPicPr>
            <a:picLocks noChangeAspect="1"/>
          </p:cNvPicPr>
          <p:nvPr/>
        </p:nvPicPr>
        <p:blipFill>
          <a:blip r:embed="rId3"/>
          <a:stretch>
            <a:fillRect/>
          </a:stretch>
        </p:blipFill>
        <p:spPr>
          <a:xfrm>
            <a:off x="0" y="0"/>
            <a:ext cx="1547855" cy="572494"/>
          </a:xfrm>
          <a:prstGeom prst="rect">
            <a:avLst/>
          </a:prstGeom>
        </p:spPr>
      </p:pic>
    </p:spTree>
    <p:extLst>
      <p:ext uri="{BB962C8B-B14F-4D97-AF65-F5344CB8AC3E}">
        <p14:creationId xmlns:p14="http://schemas.microsoft.com/office/powerpoint/2010/main" val="2858189605"/>
      </p:ext>
    </p:extLst>
  </p:cSld>
  <p:clrMapOvr>
    <a:masterClrMapping/>
  </p:clrMapOvr>
  <p:transition spd="slow">
    <p:push/>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Async</a:t>
            </a:r>
            <a:r>
              <a:rPr lang="de-AT" dirty="0" smtClean="0"/>
              <a:t> / </a:t>
            </a:r>
            <a:r>
              <a:rPr lang="de-AT" dirty="0" err="1" smtClean="0"/>
              <a:t>Await</a:t>
            </a:r>
            <a:r>
              <a:rPr lang="de-AT" dirty="0" smtClean="0"/>
              <a:t> (ES7)</a:t>
            </a:r>
            <a:endParaRPr lang="de-AT" dirty="0"/>
          </a:p>
        </p:txBody>
      </p:sp>
      <p:sp>
        <p:nvSpPr>
          <p:cNvPr id="3" name="Inhaltsplatzhalter 2"/>
          <p:cNvSpPr>
            <a:spLocks noGrp="1"/>
          </p:cNvSpPr>
          <p:nvPr>
            <p:ph sz="quarter" idx="12"/>
          </p:nvPr>
        </p:nvSpPr>
        <p:spPr/>
        <p:txBody>
          <a:bodyPr/>
          <a:lstStyle/>
          <a:p>
            <a:r>
              <a:rPr lang="de-AT" sz="3200" dirty="0" smtClean="0"/>
              <a:t>Syntaktischer Zucker für </a:t>
            </a:r>
            <a:r>
              <a:rPr lang="de-AT" sz="3200" dirty="0" err="1" smtClean="0"/>
              <a:t>then</a:t>
            </a:r>
            <a:r>
              <a:rPr lang="de-AT" sz="3200" dirty="0" smtClean="0"/>
              <a:t>() / catch:</a:t>
            </a:r>
          </a:p>
          <a:p>
            <a:pPr lvl="1"/>
            <a:r>
              <a:rPr lang="de-AT" sz="2800" dirty="0" smtClean="0"/>
              <a:t>Nur in Microsoft Edge </a:t>
            </a:r>
          </a:p>
          <a:p>
            <a:pPr lvl="1"/>
            <a:r>
              <a:rPr lang="de-AT" sz="2800" dirty="0" smtClean="0"/>
              <a:t>Neue </a:t>
            </a:r>
            <a:r>
              <a:rPr lang="de-AT" sz="2800" dirty="0" err="1" smtClean="0"/>
              <a:t>key-words</a:t>
            </a:r>
            <a:r>
              <a:rPr lang="de-AT" sz="2800" dirty="0" smtClean="0"/>
              <a:t> </a:t>
            </a:r>
            <a:r>
              <a:rPr lang="de-AT" sz="2800" dirty="0" err="1" smtClean="0"/>
              <a:t>async</a:t>
            </a:r>
            <a:r>
              <a:rPr lang="de-AT" sz="2800" dirty="0" smtClean="0"/>
              <a:t>/</a:t>
            </a:r>
            <a:r>
              <a:rPr lang="de-AT" sz="2800" dirty="0" err="1" smtClean="0"/>
              <a:t>await</a:t>
            </a:r>
            <a:endParaRPr lang="de-AT" sz="2800" dirty="0" smtClean="0"/>
          </a:p>
          <a:p>
            <a:pPr lvl="1"/>
            <a:r>
              <a:rPr lang="de-AT" sz="2800" dirty="0" smtClean="0"/>
              <a:t>Funktionen werden als </a:t>
            </a:r>
            <a:r>
              <a:rPr lang="de-AT" sz="2800" dirty="0" err="1" smtClean="0"/>
              <a:t>async</a:t>
            </a:r>
            <a:r>
              <a:rPr lang="de-AT" sz="2800" dirty="0" smtClean="0"/>
              <a:t> markiert</a:t>
            </a:r>
          </a:p>
          <a:p>
            <a:pPr lvl="1"/>
            <a:endParaRPr lang="de-AT" sz="28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372355" y="4237305"/>
            <a:ext cx="7349236" cy="2480367"/>
          </a:xfrm>
          <a:prstGeom prst="rect">
            <a:avLst/>
          </a:prstGeom>
        </p:spPr>
      </p:pic>
    </p:spTree>
    <p:extLst>
      <p:ext uri="{BB962C8B-B14F-4D97-AF65-F5344CB8AC3E}">
        <p14:creationId xmlns:p14="http://schemas.microsoft.com/office/powerpoint/2010/main" val="2125792035"/>
      </p:ext>
    </p:extLst>
  </p:cSld>
  <p:clrMapOvr>
    <a:masterClrMapping/>
  </p:clrMapOvr>
  <p:transition spd="slow">
    <p:push/>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Enterprise JavaScript</a:t>
            </a:r>
            <a:endParaRPr lang="de-AT" dirty="0"/>
          </a:p>
        </p:txBody>
      </p:sp>
      <p:sp>
        <p:nvSpPr>
          <p:cNvPr id="3" name="Inhaltsplatzhalter 2"/>
          <p:cNvSpPr>
            <a:spLocks noGrp="1"/>
          </p:cNvSpPr>
          <p:nvPr>
            <p:ph sz="quarter" idx="12"/>
          </p:nvPr>
        </p:nvSpPr>
        <p:spPr/>
        <p:txBody>
          <a:bodyPr/>
          <a:lstStyle/>
          <a:p>
            <a:r>
              <a:rPr lang="de-AT" dirty="0" smtClean="0"/>
              <a:t>JavaScript schwer zu skalieren</a:t>
            </a:r>
          </a:p>
          <a:p>
            <a:pPr lvl="1"/>
            <a:r>
              <a:rPr lang="de-AT" dirty="0" smtClean="0"/>
              <a:t>Generelles Problem dynamischer Typisierung</a:t>
            </a:r>
          </a:p>
          <a:p>
            <a:r>
              <a:rPr lang="de-AT" dirty="0" smtClean="0"/>
              <a:t>JSlint – JavaScript Code Quality Tool</a:t>
            </a:r>
          </a:p>
          <a:p>
            <a:pPr lvl="1"/>
            <a:r>
              <a:rPr lang="de-AT" dirty="0" smtClean="0"/>
              <a:t>Syntax Fehler</a:t>
            </a:r>
          </a:p>
          <a:p>
            <a:pPr lvl="1"/>
            <a:r>
              <a:rPr lang="de-AT" dirty="0" smtClean="0"/>
              <a:t>Common </a:t>
            </a:r>
            <a:r>
              <a:rPr lang="de-AT" dirty="0" err="1" smtClean="0"/>
              <a:t>Mistakes</a:t>
            </a:r>
            <a:endParaRPr lang="de-AT" dirty="0" smtClean="0"/>
          </a:p>
          <a:p>
            <a:pPr lvl="1"/>
            <a:r>
              <a:rPr lang="de-AT" sz="2800" dirty="0" smtClean="0">
                <a:hlinkClick r:id="rId2"/>
              </a:rPr>
              <a:t>www.jslint.com</a:t>
            </a:r>
            <a:r>
              <a:rPr lang="de-AT" sz="2800" dirty="0"/>
              <a:t> </a:t>
            </a:r>
            <a:r>
              <a:rPr lang="de-AT" sz="2800" dirty="0" smtClean="0"/>
              <a:t>/ </a:t>
            </a:r>
            <a:r>
              <a:rPr lang="de-AT" sz="2800" dirty="0" smtClean="0">
                <a:hlinkClick r:id="rId3"/>
              </a:rPr>
              <a:t>https</a:t>
            </a:r>
            <a:r>
              <a:rPr lang="de-AT" sz="2800" dirty="0">
                <a:hlinkClick r:id="rId3"/>
              </a:rPr>
              <a:t>://</a:t>
            </a:r>
            <a:r>
              <a:rPr lang="de-AT" sz="2800" dirty="0" smtClean="0">
                <a:hlinkClick r:id="rId3"/>
              </a:rPr>
              <a:t>github.com/douglascrockford/JSLint</a:t>
            </a:r>
            <a:endParaRPr lang="de-AT" sz="2800" dirty="0" smtClean="0"/>
          </a:p>
          <a:p>
            <a:r>
              <a:rPr lang="en-US" dirty="0" err="1"/>
              <a:t>JSHint</a:t>
            </a:r>
            <a:endParaRPr lang="de-AT" dirty="0"/>
          </a:p>
          <a:p>
            <a:endParaRPr lang="de-AT" dirty="0"/>
          </a:p>
          <a:p>
            <a:endParaRPr lang="de-AT" dirty="0" smtClean="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161806971"/>
      </p:ext>
    </p:extLst>
  </p:cSld>
  <p:clrMapOvr>
    <a:masterClrMapping/>
  </p:clrMapOvr>
  <p:transition spd="slow">
    <p:push/>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Enterprise JavaScript</a:t>
            </a:r>
            <a:endParaRPr lang="de-AT" dirty="0"/>
          </a:p>
        </p:txBody>
      </p:sp>
      <p:sp>
        <p:nvSpPr>
          <p:cNvPr id="3" name="Inhaltsplatzhalter 2"/>
          <p:cNvSpPr>
            <a:spLocks noGrp="1"/>
          </p:cNvSpPr>
          <p:nvPr>
            <p:ph sz="quarter" idx="12"/>
          </p:nvPr>
        </p:nvSpPr>
        <p:spPr/>
        <p:txBody>
          <a:bodyPr/>
          <a:lstStyle/>
          <a:p>
            <a:r>
              <a:rPr lang="de-AT" sz="3600" dirty="0" err="1" smtClean="0"/>
              <a:t>TypeScript</a:t>
            </a:r>
            <a:endParaRPr lang="de-AT" sz="3600" dirty="0" smtClean="0"/>
          </a:p>
          <a:p>
            <a:pPr lvl="1"/>
            <a:r>
              <a:rPr lang="de-AT" sz="3200" dirty="0" smtClean="0"/>
              <a:t>Typ-sicherer </a:t>
            </a:r>
            <a:r>
              <a:rPr lang="de-AT" sz="3200" b="1" dirty="0" smtClean="0"/>
              <a:t>Aufsatz</a:t>
            </a:r>
            <a:r>
              <a:rPr lang="de-AT" sz="3200" dirty="0" smtClean="0"/>
              <a:t> auf JavaScript</a:t>
            </a:r>
          </a:p>
          <a:p>
            <a:pPr lvl="1"/>
            <a:r>
              <a:rPr lang="de-AT" sz="3200" dirty="0" smtClean="0"/>
              <a:t>Wird kompiliert</a:t>
            </a:r>
          </a:p>
          <a:p>
            <a:pPr lvl="2"/>
            <a:r>
              <a:rPr lang="de-AT" sz="2400" dirty="0" smtClean="0"/>
              <a:t>Ergebnis ist JavaScript</a:t>
            </a:r>
          </a:p>
          <a:p>
            <a:pPr lvl="1"/>
            <a:r>
              <a:rPr lang="de-AT" sz="2933" dirty="0" smtClean="0"/>
              <a:t>Findet viele Typ-Fehler</a:t>
            </a:r>
          </a:p>
          <a:p>
            <a:pPr lvl="1"/>
            <a:r>
              <a:rPr lang="de-AT" sz="2933" dirty="0" smtClean="0"/>
              <a:t>Erleichtert </a:t>
            </a:r>
            <a:r>
              <a:rPr lang="de-AT" sz="2933" dirty="0" err="1" smtClean="0"/>
              <a:t>Refactoring</a:t>
            </a:r>
            <a:endParaRPr lang="de-AT" sz="2933" dirty="0" smtClean="0"/>
          </a:p>
          <a:p>
            <a:pPr lvl="1"/>
            <a:r>
              <a:rPr lang="de-AT" sz="3200" dirty="0" smtClean="0"/>
              <a:t>Kann inkrementell eingeführt werden</a:t>
            </a:r>
          </a:p>
          <a:p>
            <a:pPr lvl="1"/>
            <a:r>
              <a:rPr lang="de-AT" sz="3200" dirty="0" smtClean="0"/>
              <a:t>www.typescriptlang.org</a:t>
            </a:r>
            <a:endParaRPr lang="de-AT" sz="32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289171628"/>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Embedded Scripts</a:t>
            </a:r>
            <a:endParaRPr lang="de-AT" dirty="0"/>
          </a:p>
        </p:txBody>
      </p:sp>
      <p:sp>
        <p:nvSpPr>
          <p:cNvPr id="3" name="Inhaltsplatzhalter 2"/>
          <p:cNvSpPr>
            <a:spLocks noGrp="1"/>
          </p:cNvSpPr>
          <p:nvPr>
            <p:ph sz="quarter" idx="12"/>
          </p:nvPr>
        </p:nvSpPr>
        <p:spPr/>
        <p:txBody>
          <a:bodyPr/>
          <a:lstStyle/>
          <a:p>
            <a:r>
              <a:rPr lang="de-AT" sz="2800" dirty="0" smtClean="0"/>
              <a:t>JS läuft (normalerweise) in einer „Seite“</a:t>
            </a:r>
          </a:p>
          <a:p>
            <a:pPr lvl="1"/>
            <a:r>
              <a:rPr lang="de-AT" sz="2400" dirty="0" smtClean="0"/>
              <a:t>HTML</a:t>
            </a:r>
          </a:p>
          <a:p>
            <a:r>
              <a:rPr lang="de-AT" sz="2800" dirty="0" smtClean="0"/>
              <a:t>JS wird durch ein „Script“ Tag eingebettet</a:t>
            </a:r>
            <a:endParaRPr lang="de-AT" sz="2800" dirty="0"/>
          </a:p>
        </p:txBody>
      </p:sp>
      <p:sp>
        <p:nvSpPr>
          <p:cNvPr id="4" name="Text Placeholder 3"/>
          <p:cNvSpPr>
            <a:spLocks noGrp="1"/>
          </p:cNvSpPr>
          <p:nvPr>
            <p:ph type="body" sz="quarter" idx="23"/>
          </p:nvPr>
        </p:nvSpPr>
        <p:spPr/>
        <p:txBody>
          <a:bodyPr/>
          <a:lstStyle/>
          <a:p>
            <a:endParaRPr lang="de-AT"/>
          </a:p>
        </p:txBody>
      </p:sp>
      <p:pic>
        <p:nvPicPr>
          <p:cNvPr id="5" name="Grafik 4"/>
          <p:cNvPicPr>
            <a:picLocks noChangeAspect="1"/>
          </p:cNvPicPr>
          <p:nvPr/>
        </p:nvPicPr>
        <p:blipFill>
          <a:blip r:embed="rId2"/>
          <a:stretch>
            <a:fillRect/>
          </a:stretch>
        </p:blipFill>
        <p:spPr>
          <a:xfrm>
            <a:off x="1191491" y="3360732"/>
            <a:ext cx="3283382" cy="2322517"/>
          </a:xfrm>
          <a:prstGeom prst="rect">
            <a:avLst/>
          </a:prstGeom>
        </p:spPr>
      </p:pic>
      <p:pic>
        <p:nvPicPr>
          <p:cNvPr id="6" name="Grafik 5"/>
          <p:cNvPicPr>
            <a:picLocks noChangeAspect="1"/>
          </p:cNvPicPr>
          <p:nvPr/>
        </p:nvPicPr>
        <p:blipFill>
          <a:blip r:embed="rId3"/>
          <a:stretch>
            <a:fillRect/>
          </a:stretch>
        </p:blipFill>
        <p:spPr>
          <a:xfrm>
            <a:off x="5652655" y="3513682"/>
            <a:ext cx="4889932" cy="2364109"/>
          </a:xfrm>
          <a:prstGeom prst="rect">
            <a:avLst/>
          </a:prstGeom>
        </p:spPr>
      </p:pic>
      <p:pic>
        <p:nvPicPr>
          <p:cNvPr id="7" name="Grafik 6"/>
          <p:cNvPicPr>
            <a:picLocks noChangeAspect="1"/>
          </p:cNvPicPr>
          <p:nvPr/>
        </p:nvPicPr>
        <p:blipFill>
          <a:blip r:embed="rId4"/>
          <a:stretch>
            <a:fillRect/>
          </a:stretch>
        </p:blipFill>
        <p:spPr>
          <a:xfrm>
            <a:off x="6096000" y="4001294"/>
            <a:ext cx="6054436" cy="2228326"/>
          </a:xfrm>
          <a:prstGeom prst="rect">
            <a:avLst/>
          </a:prstGeom>
        </p:spPr>
      </p:pic>
    </p:spTree>
    <p:extLst>
      <p:ext uri="{BB962C8B-B14F-4D97-AF65-F5344CB8AC3E}">
        <p14:creationId xmlns:p14="http://schemas.microsoft.com/office/powerpoint/2010/main" val="405288006"/>
      </p:ext>
    </p:extLst>
  </p:cSld>
  <p:clrMapOvr>
    <a:masterClrMapping/>
  </p:clrMapOvr>
  <p:transition spd="slow">
    <p:push/>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Ausblick: </a:t>
            </a:r>
            <a:r>
              <a:rPr lang="de-AT" dirty="0" err="1" smtClean="0"/>
              <a:t>ECMAScript</a:t>
            </a:r>
            <a:r>
              <a:rPr lang="de-AT" dirty="0" smtClean="0"/>
              <a:t> 6</a:t>
            </a:r>
            <a:endParaRPr lang="de-AT" dirty="0"/>
          </a:p>
        </p:txBody>
      </p:sp>
      <p:sp>
        <p:nvSpPr>
          <p:cNvPr id="3" name="Inhaltsplatzhalter 2"/>
          <p:cNvSpPr>
            <a:spLocks noGrp="1"/>
          </p:cNvSpPr>
          <p:nvPr>
            <p:ph sz="quarter" idx="12"/>
          </p:nvPr>
        </p:nvSpPr>
        <p:spPr/>
        <p:txBody>
          <a:bodyPr/>
          <a:lstStyle/>
          <a:p>
            <a:r>
              <a:rPr lang="de-AT" sz="3200" dirty="0" smtClean="0"/>
              <a:t>Features die heute noch nicht in allen Browsern möglich sind</a:t>
            </a:r>
          </a:p>
          <a:p>
            <a:r>
              <a:rPr lang="de-AT" sz="3200" dirty="0" smtClean="0"/>
              <a:t>Viele Features sind "</a:t>
            </a:r>
            <a:r>
              <a:rPr lang="de-AT" sz="3200" dirty="0" err="1" smtClean="0"/>
              <a:t>Syntactic</a:t>
            </a:r>
            <a:r>
              <a:rPr lang="de-AT" sz="3200" dirty="0" smtClean="0"/>
              <a:t> Sugar"</a:t>
            </a:r>
          </a:p>
          <a:p>
            <a:pPr lvl="1"/>
            <a:r>
              <a:rPr lang="de-AT" sz="2800" dirty="0" smtClean="0"/>
              <a:t>Einfachere Schreibweisen</a:t>
            </a:r>
          </a:p>
          <a:p>
            <a:r>
              <a:rPr lang="de-AT" sz="3200" dirty="0" err="1" smtClean="0"/>
              <a:t>Transpiler</a:t>
            </a:r>
            <a:endParaRPr lang="de-AT" sz="3200" dirty="0" smtClean="0"/>
          </a:p>
          <a:p>
            <a:pPr lvl="1"/>
            <a:r>
              <a:rPr lang="de-AT" sz="2800" dirty="0" smtClean="0"/>
              <a:t>Übersetzen </a:t>
            </a:r>
            <a:r>
              <a:rPr lang="de-AT" sz="2800" dirty="0" err="1" smtClean="0"/>
              <a:t>ECMAScript</a:t>
            </a:r>
            <a:r>
              <a:rPr lang="de-AT" sz="2800" dirty="0" smtClean="0"/>
              <a:t> 6 nach </a:t>
            </a:r>
            <a:r>
              <a:rPr lang="de-AT" sz="2800" dirty="0" err="1" smtClean="0"/>
              <a:t>ECMAScript</a:t>
            </a:r>
            <a:r>
              <a:rPr lang="de-AT" sz="2800" dirty="0" smtClean="0"/>
              <a:t> 5</a:t>
            </a:r>
          </a:p>
          <a:p>
            <a:pPr lvl="1"/>
            <a:r>
              <a:rPr lang="de-AT" sz="2800" dirty="0" smtClean="0"/>
              <a:t>ES 5 wird bereits von aktuellen Browsern unterstützt</a:t>
            </a:r>
          </a:p>
          <a:p>
            <a:pPr lvl="1"/>
            <a:r>
              <a:rPr lang="de-AT" sz="2800" dirty="0" smtClean="0"/>
              <a:t>E.g. </a:t>
            </a:r>
            <a:r>
              <a:rPr lang="de-AT" sz="2800" dirty="0"/>
              <a:t>Babel </a:t>
            </a:r>
            <a:r>
              <a:rPr lang="de-AT" sz="2800" dirty="0">
                <a:hlinkClick r:id="rId2"/>
              </a:rPr>
              <a:t>https://</a:t>
            </a:r>
            <a:r>
              <a:rPr lang="de-AT" sz="2800" dirty="0" smtClean="0">
                <a:hlinkClick r:id="rId2"/>
              </a:rPr>
              <a:t>babeljs.io</a:t>
            </a:r>
            <a:endParaRPr lang="de-AT" sz="2800" dirty="0" smtClean="0"/>
          </a:p>
          <a:p>
            <a:pPr marL="457200" lvl="1" indent="0">
              <a:buNone/>
            </a:pPr>
            <a:endParaRPr lang="de-AT" sz="2800" dirty="0" smtClean="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934956250"/>
      </p:ext>
    </p:extLst>
  </p:cSld>
  <p:clrMapOvr>
    <a:masterClrMapping/>
  </p:clrMapOvr>
  <p:transition spd="slow">
    <p:push/>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classes</a:t>
            </a:r>
            <a:endParaRPr lang="de-AT" dirty="0"/>
          </a:p>
        </p:txBody>
      </p:sp>
      <p:sp>
        <p:nvSpPr>
          <p:cNvPr id="3" name="Inhaltsplatzhalter 2"/>
          <p:cNvSpPr>
            <a:spLocks noGrp="1"/>
          </p:cNvSpPr>
          <p:nvPr>
            <p:ph sz="quarter" idx="12"/>
          </p:nvPr>
        </p:nvSpPr>
        <p:spPr/>
        <p:txBody>
          <a:bodyPr/>
          <a:lstStyle/>
          <a:p>
            <a:r>
              <a:rPr lang="de-AT" sz="3200" dirty="0" err="1" smtClean="0"/>
              <a:t>E</a:t>
            </a:r>
            <a:r>
              <a:rPr lang="de-AT" sz="3200" dirty="0" err="1"/>
              <a:t>CMAS</a:t>
            </a:r>
            <a:r>
              <a:rPr lang="de-AT" sz="3200" dirty="0" err="1" smtClean="0"/>
              <a:t>cript</a:t>
            </a:r>
            <a:r>
              <a:rPr lang="de-AT" sz="3200" dirty="0" smtClean="0"/>
              <a:t> 7</a:t>
            </a:r>
          </a:p>
          <a:p>
            <a:r>
              <a:rPr lang="de-AT" sz="3200" dirty="0" smtClean="0"/>
              <a:t>Neues </a:t>
            </a:r>
            <a:r>
              <a:rPr lang="de-AT" sz="3200" dirty="0" err="1" smtClean="0"/>
              <a:t>Schlüsselword</a:t>
            </a:r>
            <a:r>
              <a:rPr lang="de-AT" sz="3200" dirty="0" smtClean="0"/>
              <a:t>: </a:t>
            </a:r>
            <a:r>
              <a:rPr lang="de-AT" sz="3200" dirty="0" err="1" smtClean="0">
                <a:ln w="0"/>
                <a:solidFill>
                  <a:schemeClr val="accent1"/>
                </a:solidFill>
                <a:effectLst>
                  <a:outerShdw blurRad="38100" dist="25400" dir="5400000" algn="ctr" rotWithShape="0">
                    <a:srgbClr val="6E747A">
                      <a:alpha val="43000"/>
                    </a:srgbClr>
                  </a:outerShdw>
                </a:effectLst>
              </a:rPr>
              <a:t>class</a:t>
            </a:r>
            <a:endParaRPr lang="de-AT" sz="3200" dirty="0" smtClean="0">
              <a:ln w="0"/>
              <a:solidFill>
                <a:schemeClr val="accent1"/>
              </a:solidFill>
              <a:effectLst>
                <a:outerShdw blurRad="38100" dist="25400" dir="5400000" algn="ctr" rotWithShape="0">
                  <a:srgbClr val="6E747A">
                    <a:alpha val="43000"/>
                  </a:srgbClr>
                </a:outerShdw>
              </a:effectLst>
            </a:endParaRPr>
          </a:p>
          <a:p>
            <a:r>
              <a:rPr lang="de-AT" sz="3200" dirty="0" smtClean="0"/>
              <a:t>Einfachere Syntax für um Klassen zu definieren</a:t>
            </a:r>
          </a:p>
          <a:p>
            <a:pPr lvl="1"/>
            <a:r>
              <a:rPr lang="de-AT" sz="2800" dirty="0" smtClean="0"/>
              <a:t>Konstruktor</a:t>
            </a:r>
          </a:p>
          <a:p>
            <a:pPr lvl="1"/>
            <a:r>
              <a:rPr lang="de-AT" sz="2800" dirty="0" smtClean="0"/>
              <a:t>Member Methoden</a:t>
            </a:r>
          </a:p>
          <a:p>
            <a:pPr lvl="1"/>
            <a:r>
              <a:rPr lang="de-AT" sz="2800" dirty="0" smtClean="0"/>
              <a:t>Member Variablen</a:t>
            </a:r>
          </a:p>
          <a:p>
            <a:pPr lvl="1"/>
            <a:r>
              <a:rPr lang="de-AT" sz="2800" dirty="0" smtClean="0"/>
              <a:t>Statische Methoden</a:t>
            </a:r>
          </a:p>
          <a:p>
            <a:pPr lvl="1"/>
            <a:r>
              <a:rPr lang="de-AT" sz="2800" dirty="0" smtClean="0"/>
              <a:t>Statische Klassen</a:t>
            </a:r>
          </a:p>
          <a:p>
            <a:pPr lvl="1"/>
            <a:endParaRPr lang="de-AT" sz="2800" dirty="0" smtClean="0"/>
          </a:p>
          <a:p>
            <a:endParaRPr lang="de-AT" sz="32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778623357"/>
      </p:ext>
    </p:extLst>
  </p:cSld>
  <p:clrMapOvr>
    <a:masterClrMapping/>
  </p:clrMapOvr>
  <p:transition spd="slow">
    <p:push/>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let</a:t>
            </a:r>
            <a:endParaRPr lang="de-AT" dirty="0"/>
          </a:p>
        </p:txBody>
      </p:sp>
      <p:sp>
        <p:nvSpPr>
          <p:cNvPr id="3" name="Inhaltsplatzhalter 2"/>
          <p:cNvSpPr>
            <a:spLocks noGrp="1"/>
          </p:cNvSpPr>
          <p:nvPr>
            <p:ph sz="quarter" idx="12"/>
          </p:nvPr>
        </p:nvSpPr>
        <p:spPr/>
        <p:txBody>
          <a:bodyPr/>
          <a:lstStyle/>
          <a:p>
            <a:r>
              <a:rPr lang="de-AT" sz="3200" dirty="0" err="1" smtClean="0"/>
              <a:t>var</a:t>
            </a:r>
            <a:r>
              <a:rPr lang="de-AT" sz="3200" dirty="0" smtClean="0"/>
              <a:t> – Variablen werden </a:t>
            </a:r>
            <a:r>
              <a:rPr lang="de-AT" sz="3200" dirty="0" err="1" smtClean="0"/>
              <a:t>ge</a:t>
            </a:r>
            <a:r>
              <a:rPr lang="de-AT" sz="3200" dirty="0" smtClean="0"/>
              <a:t>-"</a:t>
            </a:r>
            <a:r>
              <a:rPr lang="de-AT" sz="3200" dirty="0" err="1" smtClean="0"/>
              <a:t>hoistet</a:t>
            </a:r>
            <a:r>
              <a:rPr lang="de-AT" sz="3200" dirty="0" smtClean="0"/>
              <a:t>"</a:t>
            </a:r>
          </a:p>
          <a:p>
            <a:pPr lvl="1"/>
            <a:r>
              <a:rPr lang="de-AT" sz="2800" dirty="0" smtClean="0"/>
              <a:t>Deklaration werden automatisch an den </a:t>
            </a:r>
            <a:r>
              <a:rPr lang="de-AT" sz="2800" dirty="0" err="1" smtClean="0"/>
              <a:t>anfang</a:t>
            </a:r>
            <a:r>
              <a:rPr lang="de-AT" sz="2800" dirty="0" smtClean="0"/>
              <a:t> gestellt</a:t>
            </a:r>
          </a:p>
          <a:p>
            <a:pPr lvl="1"/>
            <a:r>
              <a:rPr lang="de-AT" sz="2800" dirty="0" smtClean="0"/>
              <a:t>Sichtbarkeit auf Funktionsebene (kein Block-</a:t>
            </a:r>
            <a:r>
              <a:rPr lang="de-AT" sz="2800" dirty="0" err="1" smtClean="0"/>
              <a:t>Scoping</a:t>
            </a:r>
            <a:r>
              <a:rPr lang="de-AT" sz="2800" dirty="0" smtClean="0"/>
              <a:t>)</a:t>
            </a:r>
          </a:p>
          <a:p>
            <a:r>
              <a:rPr lang="de-AT" sz="3200" dirty="0" err="1" smtClean="0"/>
              <a:t>let</a:t>
            </a:r>
            <a:r>
              <a:rPr lang="de-AT" sz="3200" dirty="0" smtClean="0"/>
              <a:t> wie </a:t>
            </a:r>
            <a:r>
              <a:rPr lang="de-AT" sz="3200" dirty="0" err="1" smtClean="0"/>
              <a:t>var</a:t>
            </a:r>
            <a:r>
              <a:rPr lang="de-AT" sz="3200" dirty="0" smtClean="0"/>
              <a:t>, aber mit block </a:t>
            </a:r>
            <a:r>
              <a:rPr lang="de-AT" sz="3200" dirty="0" err="1" smtClean="0"/>
              <a:t>scope</a:t>
            </a:r>
            <a:endParaRPr lang="de-AT" sz="32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589151889"/>
      </p:ext>
    </p:extLst>
  </p:cSld>
  <p:clrMapOvr>
    <a:masterClrMapping/>
  </p:clrMapOvr>
  <p:transition spd="slow">
    <p:push/>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Fat</a:t>
            </a:r>
            <a:r>
              <a:rPr lang="de-AT" dirty="0" smtClean="0"/>
              <a:t> </a:t>
            </a:r>
            <a:r>
              <a:rPr lang="de-AT" dirty="0"/>
              <a:t>A</a:t>
            </a:r>
            <a:r>
              <a:rPr lang="de-AT" dirty="0" smtClean="0"/>
              <a:t>rrow </a:t>
            </a:r>
            <a:r>
              <a:rPr lang="de-AT" dirty="0" err="1" smtClean="0"/>
              <a:t>functions</a:t>
            </a:r>
            <a:endParaRPr lang="de-AT" dirty="0"/>
          </a:p>
        </p:txBody>
      </p:sp>
      <p:sp>
        <p:nvSpPr>
          <p:cNvPr id="3" name="Inhaltsplatzhalter 2"/>
          <p:cNvSpPr>
            <a:spLocks noGrp="1"/>
          </p:cNvSpPr>
          <p:nvPr>
            <p:ph sz="quarter" idx="12"/>
          </p:nvPr>
        </p:nvSpPr>
        <p:spPr/>
        <p:txBody>
          <a:bodyPr/>
          <a:lstStyle/>
          <a:p>
            <a:r>
              <a:rPr lang="de-AT" sz="2800" dirty="0" smtClean="0"/>
              <a:t>Verhalten von </a:t>
            </a:r>
            <a:r>
              <a:rPr lang="de-AT" sz="2800" dirty="0" err="1" smtClean="0">
                <a:ln w="0"/>
                <a:solidFill>
                  <a:schemeClr val="accent1"/>
                </a:solidFill>
                <a:effectLst>
                  <a:outerShdw blurRad="38100" dist="25400" dir="5400000" algn="ctr" rotWithShape="0">
                    <a:srgbClr val="6E747A">
                      <a:alpha val="43000"/>
                    </a:srgbClr>
                  </a:outerShdw>
                </a:effectLst>
              </a:rPr>
              <a:t>this</a:t>
            </a:r>
            <a:r>
              <a:rPr lang="de-AT" sz="2800" dirty="0" smtClean="0">
                <a:ln w="0"/>
                <a:solidFill>
                  <a:schemeClr val="accent1"/>
                </a:solidFill>
                <a:effectLst>
                  <a:outerShdw blurRad="38100" dist="25400" dir="5400000" algn="ctr" rotWithShape="0">
                    <a:srgbClr val="6E747A">
                      <a:alpha val="43000"/>
                    </a:srgbClr>
                  </a:outerShdw>
                </a:effectLst>
              </a:rPr>
              <a:t> </a:t>
            </a:r>
            <a:r>
              <a:rPr lang="de-AT" sz="2800" dirty="0" smtClean="0"/>
              <a:t>ist verwirrend</a:t>
            </a:r>
          </a:p>
          <a:p>
            <a:pPr lvl="1"/>
            <a:r>
              <a:rPr lang="de-AT" sz="2400" dirty="0" smtClean="0"/>
              <a:t>Neues Objekt bei </a:t>
            </a:r>
            <a:r>
              <a:rPr lang="de-AT" sz="2400" dirty="0" err="1" smtClean="0"/>
              <a:t>constructor</a:t>
            </a:r>
            <a:r>
              <a:rPr lang="de-AT" sz="2400" dirty="0" smtClean="0"/>
              <a:t> </a:t>
            </a:r>
            <a:r>
              <a:rPr lang="de-AT" sz="2400" dirty="0" err="1" smtClean="0"/>
              <a:t>function</a:t>
            </a:r>
            <a:endParaRPr lang="de-AT" sz="2400" dirty="0" smtClean="0"/>
          </a:p>
          <a:p>
            <a:pPr lvl="1"/>
            <a:r>
              <a:rPr lang="de-AT" sz="2400" dirty="0" smtClean="0"/>
              <a:t>Kontext Objekt bei Methoden </a:t>
            </a:r>
            <a:r>
              <a:rPr lang="de-AT" sz="2400" dirty="0" err="1" smtClean="0"/>
              <a:t>aufruf</a:t>
            </a:r>
            <a:endParaRPr lang="de-AT" sz="2400" dirty="0" smtClean="0"/>
          </a:p>
          <a:p>
            <a:pPr lvl="1"/>
            <a:r>
              <a:rPr lang="de-AT" sz="2400" dirty="0" err="1" smtClean="0"/>
              <a:t>Undefined</a:t>
            </a:r>
            <a:r>
              <a:rPr lang="de-AT" sz="2400" dirty="0" smtClean="0"/>
              <a:t> in „</a:t>
            </a:r>
            <a:r>
              <a:rPr lang="de-AT" sz="2400" dirty="0" err="1" smtClean="0"/>
              <a:t>strict</a:t>
            </a:r>
            <a:r>
              <a:rPr lang="de-AT" sz="2400" dirty="0" smtClean="0"/>
              <a:t> </a:t>
            </a:r>
            <a:r>
              <a:rPr lang="de-AT" sz="2400" dirty="0" err="1" smtClean="0"/>
              <a:t>mode</a:t>
            </a:r>
            <a:r>
              <a:rPr lang="de-AT" sz="2400" dirty="0" smtClean="0"/>
              <a:t>“ etc.</a:t>
            </a:r>
          </a:p>
          <a:p>
            <a:r>
              <a:rPr lang="de-AT" sz="2800" dirty="0" smtClean="0"/>
              <a:t>Ab </a:t>
            </a:r>
            <a:r>
              <a:rPr lang="de-AT" sz="2800" dirty="0" err="1" smtClean="0"/>
              <a:t>ECMAScript</a:t>
            </a:r>
            <a:r>
              <a:rPr lang="de-AT" sz="2800" dirty="0" smtClean="0"/>
              <a:t> 6: Arrow </a:t>
            </a:r>
            <a:r>
              <a:rPr lang="de-AT" sz="2800" dirty="0" err="1" smtClean="0"/>
              <a:t>Functions</a:t>
            </a:r>
            <a:endParaRPr lang="de-AT" sz="2800" dirty="0" smtClean="0"/>
          </a:p>
          <a:p>
            <a:pPr lvl="1"/>
            <a:r>
              <a:rPr lang="de-AT" sz="2400" dirty="0" smtClean="0"/>
              <a:t>() =&gt; {}</a:t>
            </a:r>
          </a:p>
          <a:p>
            <a:pPr lvl="1"/>
            <a:r>
              <a:rPr lang="de-AT" sz="2400" dirty="0" smtClean="0"/>
              <a:t>Ähnlich zu C# </a:t>
            </a:r>
            <a:r>
              <a:rPr lang="de-AT" sz="2400" dirty="0" err="1" smtClean="0"/>
              <a:t>lambdas</a:t>
            </a:r>
            <a:endParaRPr lang="de-AT" sz="2400" dirty="0" smtClean="0"/>
          </a:p>
          <a:p>
            <a:pPr lvl="1"/>
            <a:r>
              <a:rPr lang="de-AT" sz="2400" dirty="0" err="1" smtClean="0"/>
              <a:t>Lexical</a:t>
            </a:r>
            <a:r>
              <a:rPr lang="de-AT" sz="2400" dirty="0" smtClean="0"/>
              <a:t> </a:t>
            </a:r>
            <a:r>
              <a:rPr lang="de-AT" sz="2400" dirty="0" err="1" smtClean="0"/>
              <a:t>this</a:t>
            </a:r>
            <a:endParaRPr lang="de-AT" sz="2400" dirty="0"/>
          </a:p>
          <a:p>
            <a:pPr lvl="2"/>
            <a:r>
              <a:rPr lang="de-AT" sz="1800" dirty="0" smtClean="0"/>
              <a:t>This =&gt; </a:t>
            </a:r>
            <a:r>
              <a:rPr lang="de-AT" sz="1800" dirty="0" err="1" smtClean="0"/>
              <a:t>this</a:t>
            </a:r>
            <a:r>
              <a:rPr lang="de-AT" sz="1800" dirty="0" smtClean="0"/>
              <a:t> des umschließenden Kontexts</a:t>
            </a:r>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288383027"/>
      </p:ext>
    </p:extLst>
  </p:cSld>
  <p:clrMapOvr>
    <a:masterClrMapping/>
  </p:clrMapOvr>
  <p:transition spd="slow">
    <p:push/>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Template </a:t>
            </a:r>
            <a:r>
              <a:rPr lang="de-AT" dirty="0" err="1" smtClean="0"/>
              <a:t>strings</a:t>
            </a:r>
            <a:endParaRPr lang="de-AT" dirty="0"/>
          </a:p>
        </p:txBody>
      </p:sp>
      <p:sp>
        <p:nvSpPr>
          <p:cNvPr id="3" name="Inhaltsplatzhalter 2"/>
          <p:cNvSpPr>
            <a:spLocks noGrp="1"/>
          </p:cNvSpPr>
          <p:nvPr>
            <p:ph sz="quarter" idx="12"/>
          </p:nvPr>
        </p:nvSpPr>
        <p:spPr/>
        <p:txBody>
          <a:bodyPr/>
          <a:lstStyle/>
          <a:p>
            <a:r>
              <a:rPr lang="de-AT" sz="3200" dirty="0" smtClean="0"/>
              <a:t>Template </a:t>
            </a:r>
            <a:r>
              <a:rPr lang="de-AT" sz="3200" dirty="0" err="1" smtClean="0"/>
              <a:t>strings</a:t>
            </a:r>
            <a:r>
              <a:rPr lang="de-AT" sz="3200" dirty="0" smtClean="0"/>
              <a:t> sind in </a:t>
            </a:r>
            <a:r>
              <a:rPr lang="de-AT" sz="3200" i="1" dirty="0" smtClean="0"/>
              <a:t>back-ticks </a:t>
            </a:r>
            <a:r>
              <a:rPr lang="de-AT" sz="3200" dirty="0" smtClean="0"/>
              <a:t>(` `) eingeschlossen</a:t>
            </a:r>
          </a:p>
          <a:p>
            <a:pPr lvl="1"/>
            <a:r>
              <a:rPr lang="de-AT" sz="2800" dirty="0" smtClean="0"/>
              <a:t>Statt ' ' bzw. " "</a:t>
            </a:r>
          </a:p>
          <a:p>
            <a:r>
              <a:rPr lang="de-AT" sz="3200" dirty="0" smtClean="0"/>
              <a:t>Können Platzhalter beinhalten (mit ${} gekennzeichnet)</a:t>
            </a:r>
          </a:p>
          <a:p>
            <a:pPr marL="457200" lvl="1" indent="0">
              <a:buNone/>
            </a:pPr>
            <a:r>
              <a:rPr lang="de-AT" sz="2800" dirty="0" smtClean="0"/>
              <a:t>`</a:t>
            </a:r>
            <a:r>
              <a:rPr lang="de-AT" sz="2800" dirty="0" err="1" smtClean="0"/>
              <a:t>string</a:t>
            </a:r>
            <a:r>
              <a:rPr lang="de-AT" sz="2800" dirty="0" smtClean="0"/>
              <a:t> </a:t>
            </a:r>
            <a:r>
              <a:rPr lang="de-AT" sz="2800" dirty="0" err="1" smtClean="0"/>
              <a:t>text</a:t>
            </a:r>
            <a:r>
              <a:rPr lang="de-AT" sz="2800" dirty="0" smtClean="0"/>
              <a:t> ${</a:t>
            </a:r>
            <a:r>
              <a:rPr lang="de-AT" sz="2800" dirty="0" err="1" smtClean="0"/>
              <a:t>expression</a:t>
            </a:r>
            <a:r>
              <a:rPr lang="de-AT" sz="2800" dirty="0" smtClean="0"/>
              <a:t>} </a:t>
            </a:r>
            <a:r>
              <a:rPr lang="de-AT" sz="2800" dirty="0" err="1" smtClean="0"/>
              <a:t>string</a:t>
            </a:r>
            <a:r>
              <a:rPr lang="de-AT" sz="2800" dirty="0" smtClean="0"/>
              <a:t> </a:t>
            </a:r>
            <a:r>
              <a:rPr lang="de-AT" sz="2800" dirty="0" err="1" smtClean="0"/>
              <a:t>text</a:t>
            </a:r>
            <a:r>
              <a:rPr lang="de-AT" sz="2800" dirty="0" smtClean="0"/>
              <a:t>`</a:t>
            </a:r>
          </a:p>
          <a:p>
            <a:pPr lvl="1"/>
            <a:r>
              <a:rPr lang="de-AT" sz="2800" dirty="0" smtClean="0"/>
              <a:t>statt</a:t>
            </a:r>
          </a:p>
          <a:p>
            <a:pPr marL="457200" lvl="1" indent="0">
              <a:buNone/>
            </a:pPr>
            <a:r>
              <a:rPr lang="de-AT" sz="2800" dirty="0" smtClean="0"/>
              <a:t>'</a:t>
            </a:r>
            <a:r>
              <a:rPr lang="de-AT" sz="2800" dirty="0" err="1" smtClean="0"/>
              <a:t>string</a:t>
            </a:r>
            <a:r>
              <a:rPr lang="de-AT" sz="2800" dirty="0" smtClean="0"/>
              <a:t> </a:t>
            </a:r>
            <a:r>
              <a:rPr lang="de-AT" sz="2800" dirty="0" err="1" smtClean="0"/>
              <a:t>text</a:t>
            </a:r>
            <a:r>
              <a:rPr lang="de-AT" sz="2800" dirty="0" smtClean="0"/>
              <a:t> ' + </a:t>
            </a:r>
            <a:r>
              <a:rPr lang="de-AT" sz="2800" dirty="0" err="1" smtClean="0"/>
              <a:t>expression</a:t>
            </a:r>
            <a:r>
              <a:rPr lang="de-AT" sz="2800" dirty="0" smtClean="0"/>
              <a:t> + ' </a:t>
            </a:r>
            <a:r>
              <a:rPr lang="de-AT" sz="2800" dirty="0" err="1" smtClean="0"/>
              <a:t>string</a:t>
            </a:r>
            <a:r>
              <a:rPr lang="de-AT" sz="2800" dirty="0" smtClean="0"/>
              <a:t> </a:t>
            </a:r>
            <a:r>
              <a:rPr lang="de-AT" sz="2800" dirty="0" err="1" smtClean="0"/>
              <a:t>text</a:t>
            </a:r>
            <a:r>
              <a:rPr lang="de-AT" sz="2800" dirty="0" smtClean="0"/>
              <a:t>'</a:t>
            </a:r>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385191251"/>
      </p:ext>
    </p:extLst>
  </p:cSld>
  <p:clrMapOvr>
    <a:masterClrMapping/>
  </p:clrMapOvr>
  <p:transition spd="slow">
    <p:push/>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platzhalter 8"/>
          <p:cNvSpPr>
            <a:spLocks noGrp="1"/>
          </p:cNvSpPr>
          <p:nvPr>
            <p:ph type="body" sz="quarter" idx="24"/>
          </p:nvPr>
        </p:nvSpPr>
        <p:spPr/>
        <p:txBody>
          <a:bodyPr/>
          <a:lstStyle/>
          <a:p>
            <a:endParaRPr lang="de-AT" dirty="0"/>
          </a:p>
        </p:txBody>
      </p:sp>
      <p:pic>
        <p:nvPicPr>
          <p:cNvPr id="12" name="Inhaltsplatzhalter 11"/>
          <p:cNvPicPr>
            <a:picLocks noGrp="1" noChangeAspect="1"/>
          </p:cNvPicPr>
          <p:nvPr>
            <p:ph sz="quarter" idx="20"/>
          </p:nvPr>
        </p:nvPicPr>
        <p:blipFill>
          <a:blip r:embed="rId2" cstate="print">
            <a:extLst>
              <a:ext uri="{28A0092B-C50C-407E-A947-70E740481C1C}">
                <a14:useLocalDpi xmlns:a14="http://schemas.microsoft.com/office/drawing/2010/main" val="0"/>
              </a:ext>
            </a:extLst>
          </a:blip>
          <a:stretch>
            <a:fillRect/>
          </a:stretch>
        </p:blipFill>
        <p:spPr/>
      </p:pic>
      <p:sp>
        <p:nvSpPr>
          <p:cNvPr id="4" name="Titel 3"/>
          <p:cNvSpPr>
            <a:spLocks noGrp="1"/>
          </p:cNvSpPr>
          <p:nvPr>
            <p:ph type="title"/>
          </p:nvPr>
        </p:nvSpPr>
        <p:spPr/>
        <p:txBody>
          <a:bodyPr/>
          <a:lstStyle/>
          <a:p>
            <a:r>
              <a:rPr lang="de-AT" dirty="0" smtClean="0"/>
              <a:t>Q &amp; A</a:t>
            </a:r>
            <a:endParaRPr lang="de-AT" dirty="0"/>
          </a:p>
        </p:txBody>
      </p:sp>
      <p:sp>
        <p:nvSpPr>
          <p:cNvPr id="5" name="Textplatzhalter 4"/>
          <p:cNvSpPr>
            <a:spLocks noGrp="1"/>
          </p:cNvSpPr>
          <p:nvPr>
            <p:ph type="body" sz="quarter" idx="12"/>
          </p:nvPr>
        </p:nvSpPr>
        <p:spPr/>
        <p:txBody>
          <a:bodyPr/>
          <a:lstStyle/>
          <a:p>
            <a:r>
              <a:rPr lang="de-AT" dirty="0" smtClean="0"/>
              <a:t>Philipp Aumayr</a:t>
            </a:r>
            <a:endParaRPr lang="de-AT" dirty="0"/>
          </a:p>
        </p:txBody>
      </p:sp>
      <p:sp>
        <p:nvSpPr>
          <p:cNvPr id="6" name="Textplatzhalter 5"/>
          <p:cNvSpPr>
            <a:spLocks noGrp="1"/>
          </p:cNvSpPr>
          <p:nvPr>
            <p:ph type="body" sz="quarter" idx="13"/>
          </p:nvPr>
        </p:nvSpPr>
        <p:spPr/>
        <p:txBody>
          <a:bodyPr/>
          <a:lstStyle/>
          <a:p>
            <a:r>
              <a:rPr lang="de-AT" dirty="0" err="1" smtClean="0"/>
              <a:t>software</a:t>
            </a:r>
            <a:r>
              <a:rPr lang="de-AT" dirty="0" smtClean="0"/>
              <a:t> </a:t>
            </a:r>
            <a:r>
              <a:rPr lang="de-AT" dirty="0" err="1" smtClean="0"/>
              <a:t>architects</a:t>
            </a:r>
            <a:r>
              <a:rPr lang="de-AT" dirty="0" smtClean="0"/>
              <a:t> </a:t>
            </a:r>
            <a:r>
              <a:rPr lang="de-AT" dirty="0" err="1" smtClean="0"/>
              <a:t>gmbh</a:t>
            </a:r>
            <a:endParaRPr lang="de-AT" dirty="0"/>
          </a:p>
        </p:txBody>
      </p:sp>
      <p:sp>
        <p:nvSpPr>
          <p:cNvPr id="7" name="Textplatzhalter 6"/>
          <p:cNvSpPr>
            <a:spLocks noGrp="1"/>
          </p:cNvSpPr>
          <p:nvPr>
            <p:ph type="body" sz="quarter" idx="15"/>
          </p:nvPr>
        </p:nvSpPr>
        <p:spPr/>
        <p:txBody>
          <a:bodyPr/>
          <a:lstStyle/>
          <a:p>
            <a:r>
              <a:rPr lang="de-AT" dirty="0" smtClean="0">
                <a:hlinkClick r:id="rId3"/>
              </a:rPr>
              <a:t>philipp@software-architects.at</a:t>
            </a:r>
            <a:endParaRPr lang="de-AT" dirty="0" smtClean="0"/>
          </a:p>
          <a:p>
            <a:r>
              <a:rPr lang="de-AT" dirty="0" smtClean="0">
                <a:hlinkClick r:id="rId4"/>
              </a:rPr>
              <a:t>http://www.timecockpit.com</a:t>
            </a:r>
            <a:endParaRPr lang="de-AT" dirty="0" smtClean="0"/>
          </a:p>
          <a:p>
            <a:r>
              <a:rPr lang="de-AT" dirty="0" smtClean="0"/>
              <a:t>@</a:t>
            </a:r>
            <a:r>
              <a:rPr lang="de-AT" dirty="0" err="1" smtClean="0"/>
              <a:t>paumayr</a:t>
            </a:r>
            <a:endParaRPr lang="de-AT" dirty="0"/>
          </a:p>
        </p:txBody>
      </p:sp>
      <p:sp>
        <p:nvSpPr>
          <p:cNvPr id="10" name="Textplatzhalter 9"/>
          <p:cNvSpPr>
            <a:spLocks noGrp="1"/>
          </p:cNvSpPr>
          <p:nvPr>
            <p:ph type="body" sz="quarter" idx="25"/>
          </p:nvPr>
        </p:nvSpPr>
        <p:spPr/>
        <p:txBody>
          <a:bodyPr/>
          <a:lstStyle/>
          <a:p>
            <a:r>
              <a:rPr lang="de-AT" dirty="0" err="1" smtClean="0"/>
              <a:t>Your</a:t>
            </a:r>
            <a:r>
              <a:rPr lang="de-AT" dirty="0" smtClean="0"/>
              <a:t> </a:t>
            </a:r>
            <a:r>
              <a:rPr lang="de-AT" dirty="0" err="1" smtClean="0"/>
              <a:t>Questions</a:t>
            </a:r>
            <a:r>
              <a:rPr lang="de-AT" dirty="0" smtClean="0"/>
              <a:t> </a:t>
            </a:r>
            <a:r>
              <a:rPr lang="de-AT" dirty="0" err="1" smtClean="0"/>
              <a:t>here</a:t>
            </a:r>
            <a:endParaRPr lang="de-AT" dirty="0"/>
          </a:p>
        </p:txBody>
      </p:sp>
      <p:sp>
        <p:nvSpPr>
          <p:cNvPr id="11" name="Textplatzhalter 10"/>
          <p:cNvSpPr>
            <a:spLocks noGrp="1"/>
          </p:cNvSpPr>
          <p:nvPr>
            <p:ph type="body" sz="quarter" idx="26"/>
          </p:nvPr>
        </p:nvSpPr>
        <p:spPr/>
        <p:txBody>
          <a:bodyPr/>
          <a:lstStyle/>
          <a:p>
            <a:r>
              <a:rPr lang="de-AT" dirty="0" smtClean="0"/>
              <a:t>Mail</a:t>
            </a:r>
          </a:p>
          <a:p>
            <a:r>
              <a:rPr lang="de-AT" dirty="0" smtClean="0"/>
              <a:t>Web</a:t>
            </a:r>
          </a:p>
          <a:p>
            <a:r>
              <a:rPr lang="de-AT" dirty="0" smtClean="0"/>
              <a:t>Twitter</a:t>
            </a:r>
            <a:endParaRPr lang="de-AT" dirty="0"/>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01669" y="452668"/>
            <a:ext cx="3854972" cy="914131"/>
          </a:xfrm>
          <a:prstGeom prst="rect">
            <a:avLst/>
          </a:prstGeom>
        </p:spPr>
      </p:pic>
    </p:spTree>
    <p:extLst>
      <p:ext uri="{BB962C8B-B14F-4D97-AF65-F5344CB8AC3E}">
        <p14:creationId xmlns:p14="http://schemas.microsoft.com/office/powerpoint/2010/main" val="321982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581248"/>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External</a:t>
            </a:r>
            <a:r>
              <a:rPr lang="de-AT" dirty="0" smtClean="0"/>
              <a:t> Scripts</a:t>
            </a:r>
            <a:endParaRPr lang="de-AT" dirty="0"/>
          </a:p>
        </p:txBody>
      </p:sp>
      <p:sp>
        <p:nvSpPr>
          <p:cNvPr id="3" name="Inhaltsplatzhalter 2"/>
          <p:cNvSpPr>
            <a:spLocks noGrp="1"/>
          </p:cNvSpPr>
          <p:nvPr>
            <p:ph sz="quarter" idx="12"/>
          </p:nvPr>
        </p:nvSpPr>
        <p:spPr/>
        <p:txBody>
          <a:bodyPr/>
          <a:lstStyle/>
          <a:p>
            <a:r>
              <a:rPr lang="de-AT" sz="2400" dirty="0" smtClean="0"/>
              <a:t>HTML und JavaScript sollten getrennt bleiben</a:t>
            </a:r>
          </a:p>
          <a:p>
            <a:pPr lvl="1"/>
            <a:r>
              <a:rPr lang="de-AT" sz="2000" dirty="0" smtClean="0"/>
              <a:t>View vs. Controller, Separation, etc.</a:t>
            </a:r>
          </a:p>
          <a:p>
            <a:r>
              <a:rPr lang="de-AT" sz="2400" dirty="0" smtClean="0"/>
              <a:t>Scripts können daher auch in externen Dateien liegen</a:t>
            </a:r>
          </a:p>
          <a:p>
            <a:pPr lvl="1"/>
            <a:r>
              <a:rPr lang="de-AT" sz="2000" dirty="0" smtClean="0"/>
              <a:t>2 Dateien, page.html und external.js</a:t>
            </a:r>
            <a:endParaRPr lang="de-AT" sz="2000" dirty="0"/>
          </a:p>
        </p:txBody>
      </p:sp>
      <p:sp>
        <p:nvSpPr>
          <p:cNvPr id="7" name="Text Placeholder 6"/>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3931848"/>
            <a:ext cx="5329591" cy="2245116"/>
          </a:xfrm>
          <a:prstGeom prst="rect">
            <a:avLst/>
          </a:prstGeom>
        </p:spPr>
      </p:pic>
      <p:pic>
        <p:nvPicPr>
          <p:cNvPr id="5" name="Grafik 4"/>
          <p:cNvPicPr>
            <a:picLocks noChangeAspect="1"/>
          </p:cNvPicPr>
          <p:nvPr/>
        </p:nvPicPr>
        <p:blipFill>
          <a:blip r:embed="rId3"/>
          <a:stretch>
            <a:fillRect/>
          </a:stretch>
        </p:blipFill>
        <p:spPr>
          <a:xfrm>
            <a:off x="6816436" y="4001294"/>
            <a:ext cx="2901805" cy="618417"/>
          </a:xfrm>
          <a:prstGeom prst="rect">
            <a:avLst/>
          </a:prstGeom>
        </p:spPr>
      </p:pic>
      <p:pic>
        <p:nvPicPr>
          <p:cNvPr id="6" name="Grafik 5"/>
          <p:cNvPicPr>
            <a:picLocks noChangeAspect="1"/>
          </p:cNvPicPr>
          <p:nvPr/>
        </p:nvPicPr>
        <p:blipFill>
          <a:blip r:embed="rId4"/>
          <a:stretch>
            <a:fillRect/>
          </a:stretch>
        </p:blipFill>
        <p:spPr>
          <a:xfrm>
            <a:off x="7472219" y="4371106"/>
            <a:ext cx="3561956" cy="2054462"/>
          </a:xfrm>
          <a:prstGeom prst="rect">
            <a:avLst/>
          </a:prstGeom>
        </p:spPr>
      </p:pic>
    </p:spTree>
    <p:extLst>
      <p:ext uri="{BB962C8B-B14F-4D97-AF65-F5344CB8AC3E}">
        <p14:creationId xmlns:p14="http://schemas.microsoft.com/office/powerpoint/2010/main" val="169456582"/>
      </p:ext>
    </p:extLst>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Scripts</a:t>
            </a:r>
            <a:endParaRPr lang="de-AT" dirty="0"/>
          </a:p>
        </p:txBody>
      </p:sp>
      <p:sp>
        <p:nvSpPr>
          <p:cNvPr id="3" name="Content Placeholder 2"/>
          <p:cNvSpPr>
            <a:spLocks noGrp="1"/>
          </p:cNvSpPr>
          <p:nvPr>
            <p:ph sz="quarter" idx="12"/>
          </p:nvPr>
        </p:nvSpPr>
        <p:spPr/>
        <p:txBody>
          <a:bodyPr/>
          <a:lstStyle/>
          <a:p>
            <a:r>
              <a:rPr lang="en-US" dirty="0" err="1"/>
              <a:t>Pfade</a:t>
            </a:r>
            <a:r>
              <a:rPr lang="en-US" dirty="0"/>
              <a:t> </a:t>
            </a:r>
            <a:r>
              <a:rPr lang="en-US" dirty="0" err="1"/>
              <a:t>sind</a:t>
            </a:r>
            <a:r>
              <a:rPr lang="en-US" dirty="0"/>
              <a:t> </a:t>
            </a:r>
            <a:r>
              <a:rPr lang="en-US" dirty="0" err="1"/>
              <a:t>relativ</a:t>
            </a:r>
            <a:r>
              <a:rPr lang="en-US" dirty="0"/>
              <a:t> </a:t>
            </a:r>
            <a:r>
              <a:rPr lang="en-US" dirty="0" err="1"/>
              <a:t>zum</a:t>
            </a:r>
            <a:r>
              <a:rPr lang="en-US" dirty="0"/>
              <a:t> </a:t>
            </a:r>
            <a:r>
              <a:rPr lang="en-US" dirty="0" err="1"/>
              <a:t>Dokument</a:t>
            </a:r>
            <a:r>
              <a:rPr lang="en-US" dirty="0"/>
              <a:t>!</a:t>
            </a:r>
          </a:p>
          <a:p>
            <a:pPr lvl="1"/>
            <a:r>
              <a:rPr lang="en-US" dirty="0" err="1"/>
              <a:t>Dokument</a:t>
            </a:r>
            <a:r>
              <a:rPr lang="en-US" dirty="0"/>
              <a:t>: /002 external/page.html</a:t>
            </a:r>
          </a:p>
          <a:p>
            <a:pPr lvl="1"/>
            <a:r>
              <a:rPr lang="en-US" dirty="0"/>
              <a:t>&lt;script </a:t>
            </a:r>
            <a:r>
              <a:rPr lang="en-US" dirty="0" err="1" smtClean="0"/>
              <a:t>src</a:t>
            </a:r>
            <a:r>
              <a:rPr lang="en-US" dirty="0" smtClean="0"/>
              <a:t>=“</a:t>
            </a:r>
            <a:r>
              <a:rPr lang="en-US" dirty="0"/>
              <a:t>external.js”&gt;</a:t>
            </a:r>
          </a:p>
          <a:p>
            <a:pPr lvl="1"/>
            <a:r>
              <a:rPr lang="en-US" dirty="0"/>
              <a:t>-&gt; /002 </a:t>
            </a:r>
            <a:r>
              <a:rPr lang="en-US" dirty="0" smtClean="0"/>
              <a:t>external/external.js</a:t>
            </a:r>
          </a:p>
          <a:p>
            <a:r>
              <a:rPr lang="en-US" dirty="0" smtClean="0"/>
              <a:t>AngularJS </a:t>
            </a:r>
            <a:r>
              <a:rPr lang="en-US" dirty="0" err="1"/>
              <a:t>B</a:t>
            </a:r>
            <a:r>
              <a:rPr lang="en-US" dirty="0" err="1" smtClean="0"/>
              <a:t>eispiele</a:t>
            </a:r>
            <a:r>
              <a:rPr lang="en-US" dirty="0" smtClean="0"/>
              <a:t>:</a:t>
            </a:r>
          </a:p>
          <a:p>
            <a:pPr lvl="1"/>
            <a:r>
              <a:rPr lang="en-US" dirty="0" err="1" smtClean="0"/>
              <a:t>Dokument</a:t>
            </a:r>
            <a:endParaRPr lang="en-US" dirty="0" smtClean="0"/>
          </a:p>
          <a:p>
            <a:pPr lvl="1"/>
            <a:r>
              <a:rPr lang="en-US" sz="2000" dirty="0" smtClean="0">
                <a:latin typeface="Courier New" panose="02070309020205020404" pitchFamily="49" charset="0"/>
                <a:cs typeface="Courier New" panose="02070309020205020404" pitchFamily="49" charset="0"/>
              </a:rPr>
              <a:t>http://localhost:3000/001 </a:t>
            </a:r>
            <a:r>
              <a:rPr lang="en-US" sz="2000" dirty="0" err="1" smtClean="0">
                <a:latin typeface="Courier New" panose="02070309020205020404" pitchFamily="49" charset="0"/>
                <a:cs typeface="Courier New" panose="02070309020205020404" pitchFamily="49" charset="0"/>
              </a:rPr>
              <a:t>twowaydatabinding</a:t>
            </a:r>
            <a:r>
              <a:rPr lang="en-US" sz="2000" dirty="0" smtClean="0">
                <a:latin typeface="Courier New" panose="02070309020205020404" pitchFamily="49" charset="0"/>
                <a:cs typeface="Courier New" panose="02070309020205020404" pitchFamily="49" charset="0"/>
              </a:rPr>
              <a:t>/twowaydatabinding.html</a:t>
            </a:r>
            <a:endParaRPr lang="en-US" sz="2800" dirty="0" smtClean="0">
              <a:latin typeface="Courier New" panose="02070309020205020404" pitchFamily="49" charset="0"/>
              <a:cs typeface="Courier New" panose="02070309020205020404" pitchFamily="49" charset="0"/>
            </a:endParaRPr>
          </a:p>
          <a:p>
            <a:pPr lvl="1"/>
            <a:endParaRPr lang="en-US" dirty="0" smtClean="0">
              <a:latin typeface="Courier New" panose="02070309020205020404" pitchFamily="49" charset="0"/>
              <a:cs typeface="Courier New" panose="02070309020205020404" pitchFamily="49" charset="0"/>
            </a:endParaRPr>
          </a:p>
          <a:p>
            <a:pPr lvl="1"/>
            <a:r>
              <a:rPr lang="en-US" dirty="0" smtClean="0">
                <a:latin typeface="Courier New" panose="02070309020205020404" pitchFamily="49" charset="0"/>
                <a:cs typeface="Courier New" panose="02070309020205020404" pitchFamily="49" charset="0"/>
              </a:rPr>
              <a:t>&lt;script </a:t>
            </a:r>
            <a:r>
              <a:rPr lang="en-US" dirty="0" err="1" smtClean="0">
                <a:latin typeface="Courier New" panose="02070309020205020404" pitchFamily="49" charset="0"/>
                <a:cs typeface="Courier New" panose="02070309020205020404" pitchFamily="49" charset="0"/>
              </a:rPr>
              <a:t>src</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node_modules</a:t>
            </a:r>
            <a:r>
              <a:rPr lang="en-US" dirty="0" smtClean="0">
                <a:latin typeface="Courier New" panose="02070309020205020404" pitchFamily="49" charset="0"/>
                <a:cs typeface="Courier New" panose="02070309020205020404" pitchFamily="49" charset="0"/>
              </a:rPr>
              <a:t>/angular/angular.js”&gt;&lt;/script&gt;</a:t>
            </a:r>
          </a:p>
          <a:p>
            <a:pPr lvl="1"/>
            <a:endParaRPr lang="en-US" dirty="0" smtClean="0"/>
          </a:p>
          <a:p>
            <a:pPr lvl="1"/>
            <a:r>
              <a:rPr lang="en-US" dirty="0" smtClean="0"/>
              <a:t>-&gt; </a:t>
            </a:r>
            <a:r>
              <a:rPr lang="en-US" dirty="0" err="1" smtClean="0"/>
              <a:t>Sucht</a:t>
            </a:r>
            <a:r>
              <a:rPr lang="en-US" dirty="0" smtClean="0"/>
              <a:t> </a:t>
            </a:r>
            <a:r>
              <a:rPr lang="en-US" dirty="0" err="1" smtClean="0"/>
              <a:t>nach</a:t>
            </a:r>
            <a:r>
              <a:rPr lang="en-US" dirty="0" smtClean="0"/>
              <a:t> </a:t>
            </a:r>
            <a:r>
              <a:rPr lang="en-US" sz="2000" dirty="0" smtClean="0">
                <a:latin typeface="Courier New" panose="02070309020205020404" pitchFamily="49" charset="0"/>
                <a:cs typeface="Courier New" panose="02070309020205020404" pitchFamily="49" charset="0"/>
              </a:rPr>
              <a:t>http://localhost:3000/node_modules/angular/angular.js</a:t>
            </a:r>
            <a:endParaRPr lang="en-US" dirty="0" smtClean="0">
              <a:latin typeface="Courier New" panose="02070309020205020404" pitchFamily="49" charset="0"/>
              <a:cs typeface="Courier New" panose="02070309020205020404" pitchFamily="49" charset="0"/>
            </a:endParaRPr>
          </a:p>
          <a:p>
            <a:pPr lvl="1"/>
            <a:endParaRPr lang="en-US" dirty="0" smtClean="0"/>
          </a:p>
        </p:txBody>
      </p:sp>
      <p:sp>
        <p:nvSpPr>
          <p:cNvPr id="4" name="Text Placeholder 3"/>
          <p:cNvSpPr>
            <a:spLocks noGrp="1"/>
          </p:cNvSpPr>
          <p:nvPr>
            <p:ph type="body" sz="quarter" idx="23"/>
          </p:nvPr>
        </p:nvSpPr>
        <p:spPr/>
        <p:txBody>
          <a:bodyPr/>
          <a:lstStyle/>
          <a:p>
            <a:endParaRPr lang="de-AT" dirty="0"/>
          </a:p>
        </p:txBody>
      </p:sp>
    </p:spTree>
    <p:extLst>
      <p:ext uri="{BB962C8B-B14F-4D97-AF65-F5344CB8AC3E}">
        <p14:creationId xmlns:p14="http://schemas.microsoft.com/office/powerpoint/2010/main" val="2345592599"/>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Script </a:t>
            </a:r>
            <a:r>
              <a:rPr lang="de-AT" dirty="0" err="1" smtClean="0"/>
              <a:t>ausführung</a:t>
            </a:r>
            <a:endParaRPr lang="de-AT" dirty="0"/>
          </a:p>
        </p:txBody>
      </p:sp>
      <p:sp>
        <p:nvSpPr>
          <p:cNvPr id="3" name="Inhaltsplatzhalter 2"/>
          <p:cNvSpPr>
            <a:spLocks noGrp="1"/>
          </p:cNvSpPr>
          <p:nvPr>
            <p:ph sz="quarter" idx="12"/>
          </p:nvPr>
        </p:nvSpPr>
        <p:spPr/>
        <p:txBody>
          <a:bodyPr/>
          <a:lstStyle/>
          <a:p>
            <a:r>
              <a:rPr lang="de-AT" sz="3200" dirty="0" smtClean="0"/>
              <a:t>Single-</a:t>
            </a:r>
            <a:r>
              <a:rPr lang="de-AT" sz="3200" dirty="0" err="1" smtClean="0"/>
              <a:t>Threaded</a:t>
            </a:r>
            <a:r>
              <a:rPr lang="de-AT" sz="3200" dirty="0" smtClean="0"/>
              <a:t>*</a:t>
            </a:r>
          </a:p>
          <a:p>
            <a:r>
              <a:rPr lang="de-AT" sz="3200" dirty="0" smtClean="0"/>
              <a:t>Script wird </a:t>
            </a:r>
            <a:r>
              <a:rPr lang="de-AT" sz="3200" smtClean="0"/>
              <a:t>beim Laden </a:t>
            </a:r>
            <a:r>
              <a:rPr lang="de-AT" sz="3200" dirty="0" smtClean="0"/>
              <a:t>der Seite ausgeführt</a:t>
            </a:r>
          </a:p>
          <a:p>
            <a:pPr lvl="1"/>
            <a:r>
              <a:rPr lang="de-AT" sz="2800" dirty="0" smtClean="0"/>
              <a:t>An der stelle an der das &lt;</a:t>
            </a:r>
            <a:r>
              <a:rPr lang="de-AT" sz="2800" dirty="0" err="1" smtClean="0"/>
              <a:t>script</a:t>
            </a:r>
            <a:r>
              <a:rPr lang="de-AT" sz="2800" dirty="0" smtClean="0"/>
              <a:t>&gt; tag eingefügt wird</a:t>
            </a:r>
          </a:p>
          <a:p>
            <a:r>
              <a:rPr lang="de-AT" sz="3200" dirty="0" smtClean="0"/>
              <a:t>DOM-Elemente ‚hinter‘ &lt;</a:t>
            </a:r>
            <a:r>
              <a:rPr lang="de-AT" sz="3200" dirty="0" err="1" smtClean="0"/>
              <a:t>script</a:t>
            </a:r>
            <a:r>
              <a:rPr lang="de-AT" sz="3200" dirty="0" smtClean="0"/>
              <a:t>&gt; tag?</a:t>
            </a:r>
          </a:p>
          <a:p>
            <a:pPr lvl="1"/>
            <a:r>
              <a:rPr lang="de-AT" sz="2800" dirty="0" smtClean="0"/>
              <a:t>erst verfügbar wenn ganzes Dokument geladen wurde</a:t>
            </a:r>
          </a:p>
          <a:p>
            <a:pPr lvl="1"/>
            <a:r>
              <a:rPr lang="de-AT" sz="2800" dirty="0" err="1" smtClean="0"/>
              <a:t>window.onload</a:t>
            </a:r>
            <a:r>
              <a:rPr lang="de-AT" sz="2800" dirty="0" smtClean="0"/>
              <a:t> - </a:t>
            </a:r>
            <a:r>
              <a:rPr lang="de-AT" sz="2800" dirty="0" err="1" smtClean="0"/>
              <a:t>event</a:t>
            </a:r>
            <a:endParaRPr lang="de-AT" sz="2800" dirty="0" smtClean="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19716895"/>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Refresh</a:t>
            </a:r>
            <a:endParaRPr lang="de-AT" dirty="0"/>
          </a:p>
        </p:txBody>
      </p:sp>
      <p:sp>
        <p:nvSpPr>
          <p:cNvPr id="3" name="Content Placeholder 2"/>
          <p:cNvSpPr>
            <a:spLocks noGrp="1"/>
          </p:cNvSpPr>
          <p:nvPr>
            <p:ph sz="quarter" idx="12"/>
          </p:nvPr>
        </p:nvSpPr>
        <p:spPr/>
        <p:txBody>
          <a:bodyPr/>
          <a:lstStyle/>
          <a:p>
            <a:r>
              <a:rPr lang="en-US" dirty="0" smtClean="0"/>
              <a:t>Was </a:t>
            </a:r>
            <a:r>
              <a:rPr lang="en-US" dirty="0" err="1" smtClean="0"/>
              <a:t>passiert</a:t>
            </a:r>
            <a:r>
              <a:rPr lang="en-US" dirty="0" smtClean="0"/>
              <a:t> </a:t>
            </a:r>
            <a:r>
              <a:rPr lang="en-US" dirty="0" err="1" smtClean="0"/>
              <a:t>wenn</a:t>
            </a:r>
            <a:r>
              <a:rPr lang="en-US" dirty="0" smtClean="0"/>
              <a:t> </a:t>
            </a:r>
            <a:r>
              <a:rPr lang="en-US" dirty="0" err="1" smtClean="0"/>
              <a:t>eine</a:t>
            </a:r>
            <a:r>
              <a:rPr lang="en-US" dirty="0" smtClean="0"/>
              <a:t> </a:t>
            </a:r>
            <a:r>
              <a:rPr lang="en-US" dirty="0" err="1" smtClean="0"/>
              <a:t>Seite</a:t>
            </a:r>
            <a:r>
              <a:rPr lang="en-US" dirty="0" smtClean="0"/>
              <a:t> </a:t>
            </a:r>
            <a:r>
              <a:rPr lang="en-US" dirty="0" err="1" smtClean="0"/>
              <a:t>neu</a:t>
            </a:r>
            <a:r>
              <a:rPr lang="en-US" dirty="0" smtClean="0"/>
              <a:t> </a:t>
            </a:r>
            <a:r>
              <a:rPr lang="en-US" dirty="0" err="1" smtClean="0"/>
              <a:t>geladen</a:t>
            </a:r>
            <a:r>
              <a:rPr lang="en-US" dirty="0" smtClean="0"/>
              <a:t> </a:t>
            </a:r>
            <a:r>
              <a:rPr lang="en-US" dirty="0" err="1" smtClean="0"/>
              <a:t>wird</a:t>
            </a:r>
            <a:r>
              <a:rPr lang="en-US" dirty="0" smtClean="0"/>
              <a:t>?</a:t>
            </a:r>
          </a:p>
          <a:p>
            <a:r>
              <a:rPr lang="en-US" dirty="0" smtClean="0"/>
              <a:t>DOM </a:t>
            </a:r>
            <a:r>
              <a:rPr lang="en-US" dirty="0" err="1" smtClean="0"/>
              <a:t>wird</a:t>
            </a:r>
            <a:r>
              <a:rPr lang="en-US" dirty="0" smtClean="0"/>
              <a:t> </a:t>
            </a:r>
            <a:r>
              <a:rPr lang="en-US" dirty="0" err="1" smtClean="0"/>
              <a:t>neu</a:t>
            </a:r>
            <a:r>
              <a:rPr lang="en-US" dirty="0" smtClean="0"/>
              <a:t> </a:t>
            </a:r>
            <a:r>
              <a:rPr lang="en-US" dirty="0" err="1" smtClean="0"/>
              <a:t>geparsed</a:t>
            </a:r>
            <a:r>
              <a:rPr lang="en-US" dirty="0" smtClean="0"/>
              <a:t> &amp; </a:t>
            </a:r>
            <a:r>
              <a:rPr lang="en-US" dirty="0" err="1" smtClean="0"/>
              <a:t>aufgebaut</a:t>
            </a:r>
            <a:endParaRPr lang="en-US" dirty="0"/>
          </a:p>
          <a:p>
            <a:pPr lvl="1"/>
            <a:r>
              <a:rPr lang="en-US" dirty="0" err="1" smtClean="0"/>
              <a:t>Alle</a:t>
            </a:r>
            <a:r>
              <a:rPr lang="en-US" dirty="0" smtClean="0"/>
              <a:t> </a:t>
            </a:r>
            <a:r>
              <a:rPr lang="en-US" dirty="0"/>
              <a:t>DOM </a:t>
            </a:r>
            <a:r>
              <a:rPr lang="en-US" dirty="0" err="1"/>
              <a:t>Elemente</a:t>
            </a:r>
            <a:r>
              <a:rPr lang="en-US" dirty="0"/>
              <a:t> </a:t>
            </a:r>
            <a:r>
              <a:rPr lang="en-US" dirty="0" err="1"/>
              <a:t>neu</a:t>
            </a:r>
            <a:r>
              <a:rPr lang="en-US" dirty="0"/>
              <a:t> </a:t>
            </a:r>
            <a:r>
              <a:rPr lang="en-US" dirty="0" err="1" smtClean="0"/>
              <a:t>angelegt</a:t>
            </a:r>
            <a:endParaRPr lang="en-US" dirty="0" smtClean="0"/>
          </a:p>
          <a:p>
            <a:r>
              <a:rPr lang="en-US" dirty="0" smtClean="0"/>
              <a:t>JS </a:t>
            </a:r>
            <a:r>
              <a:rPr lang="en-US" dirty="0" err="1" smtClean="0"/>
              <a:t>wird</a:t>
            </a:r>
            <a:r>
              <a:rPr lang="en-US" dirty="0" smtClean="0"/>
              <a:t> </a:t>
            </a:r>
            <a:r>
              <a:rPr lang="en-US" dirty="0" err="1" smtClean="0"/>
              <a:t>neu</a:t>
            </a:r>
            <a:r>
              <a:rPr lang="en-US" dirty="0" smtClean="0"/>
              <a:t> </a:t>
            </a:r>
            <a:r>
              <a:rPr lang="en-US" dirty="0" err="1" smtClean="0"/>
              <a:t>initialisiert</a:t>
            </a:r>
            <a:endParaRPr lang="en-US" dirty="0" smtClean="0"/>
          </a:p>
          <a:p>
            <a:pPr lvl="1"/>
            <a:r>
              <a:rPr lang="en-US" dirty="0" err="1" smtClean="0"/>
              <a:t>Alle</a:t>
            </a:r>
            <a:r>
              <a:rPr lang="en-US" dirty="0" smtClean="0"/>
              <a:t> </a:t>
            </a:r>
            <a:r>
              <a:rPr lang="en-US" dirty="0" err="1" smtClean="0"/>
              <a:t>Variablen</a:t>
            </a:r>
            <a:r>
              <a:rPr lang="en-US" dirty="0" smtClean="0"/>
              <a:t> </a:t>
            </a:r>
            <a:r>
              <a:rPr lang="en-US" dirty="0" err="1" smtClean="0"/>
              <a:t>werden</a:t>
            </a:r>
            <a:r>
              <a:rPr lang="en-US" dirty="0" smtClean="0"/>
              <a:t> </a:t>
            </a:r>
            <a:r>
              <a:rPr lang="en-US" dirty="0" err="1" smtClean="0"/>
              <a:t>gelöscht</a:t>
            </a:r>
            <a:endParaRPr lang="en-US" dirty="0" smtClean="0"/>
          </a:p>
          <a:p>
            <a:r>
              <a:rPr lang="en-US" dirty="0" smtClean="0"/>
              <a:t>“</a:t>
            </a:r>
            <a:r>
              <a:rPr lang="en-US" dirty="0" err="1" smtClean="0"/>
              <a:t>Programm</a:t>
            </a:r>
            <a:r>
              <a:rPr lang="en-US" dirty="0" smtClean="0"/>
              <a:t> </a:t>
            </a:r>
            <a:r>
              <a:rPr lang="en-US" dirty="0" err="1" smtClean="0"/>
              <a:t>Neustart</a:t>
            </a:r>
            <a:r>
              <a:rPr lang="en-US" dirty="0" smtClean="0"/>
              <a:t>”</a:t>
            </a:r>
          </a:p>
          <a:p>
            <a:endParaRPr lang="en-US" dirty="0" smtClean="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218126762"/>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Page Applications (SPA)</a:t>
            </a:r>
            <a:endParaRPr lang="de-AT" dirty="0"/>
          </a:p>
        </p:txBody>
      </p:sp>
      <p:sp>
        <p:nvSpPr>
          <p:cNvPr id="3" name="Content Placeholder 2"/>
          <p:cNvSpPr>
            <a:spLocks noGrp="1"/>
          </p:cNvSpPr>
          <p:nvPr>
            <p:ph sz="quarter" idx="12"/>
          </p:nvPr>
        </p:nvSpPr>
        <p:spPr/>
        <p:txBody>
          <a:bodyPr/>
          <a:lstStyle/>
          <a:p>
            <a:r>
              <a:rPr lang="en-US" dirty="0" err="1" smtClean="0"/>
              <a:t>Ein</a:t>
            </a:r>
            <a:r>
              <a:rPr lang="en-US" dirty="0" smtClean="0"/>
              <a:t> </a:t>
            </a:r>
            <a:r>
              <a:rPr lang="en-US" dirty="0" err="1" smtClean="0"/>
              <a:t>initialer</a:t>
            </a:r>
            <a:r>
              <a:rPr lang="en-US" dirty="0" smtClean="0"/>
              <a:t> Page Load</a:t>
            </a:r>
          </a:p>
          <a:p>
            <a:r>
              <a:rPr lang="en-US" dirty="0" err="1" smtClean="0"/>
              <a:t>Umbauen</a:t>
            </a:r>
            <a:r>
              <a:rPr lang="en-US" dirty="0" smtClean="0"/>
              <a:t> des </a:t>
            </a:r>
            <a:r>
              <a:rPr lang="en-US" dirty="0" err="1" smtClean="0"/>
              <a:t>aktuellen</a:t>
            </a:r>
            <a:r>
              <a:rPr lang="en-US" dirty="0" smtClean="0"/>
              <a:t> DOMs </a:t>
            </a:r>
            <a:r>
              <a:rPr lang="en-US" dirty="0" err="1" smtClean="0"/>
              <a:t>durch</a:t>
            </a:r>
            <a:r>
              <a:rPr lang="en-US" dirty="0" smtClean="0"/>
              <a:t> JavaScript</a:t>
            </a:r>
          </a:p>
          <a:p>
            <a:pPr lvl="1"/>
            <a:endParaRPr lang="de-AT"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21511789"/>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http:// vs. file:///</a:t>
            </a:r>
            <a:endParaRPr lang="de-AT" dirty="0"/>
          </a:p>
        </p:txBody>
      </p:sp>
      <p:sp>
        <p:nvSpPr>
          <p:cNvPr id="3" name="Inhaltsplatzhalter 2"/>
          <p:cNvSpPr>
            <a:spLocks noGrp="1"/>
          </p:cNvSpPr>
          <p:nvPr>
            <p:ph sz="quarter" idx="12"/>
          </p:nvPr>
        </p:nvSpPr>
        <p:spPr/>
        <p:txBody>
          <a:bodyPr/>
          <a:lstStyle/>
          <a:p>
            <a:r>
              <a:rPr lang="de-AT" sz="2800" dirty="0"/>
              <a:t>Mehrere Möglichkeiten HTML Dokumente zu laden</a:t>
            </a:r>
          </a:p>
          <a:p>
            <a:r>
              <a:rPr lang="de-AT" sz="2800" dirty="0">
                <a:hlinkClick r:id=""/>
              </a:rPr>
              <a:t>file</a:t>
            </a:r>
            <a:r>
              <a:rPr lang="de-AT" sz="2800" dirty="0" smtClean="0">
                <a:hlinkClick r:id=""/>
              </a:rPr>
              <a:t>:///</a:t>
            </a:r>
            <a:r>
              <a:rPr lang="de-AT" sz="2800" dirty="0" smtClean="0"/>
              <a:t> </a:t>
            </a:r>
          </a:p>
          <a:p>
            <a:pPr lvl="1"/>
            <a:r>
              <a:rPr lang="de-AT" sz="2400" dirty="0" smtClean="0"/>
              <a:t>benötigt keinen Web-server</a:t>
            </a:r>
          </a:p>
          <a:p>
            <a:pPr lvl="1"/>
            <a:r>
              <a:rPr lang="de-AT" sz="2400" dirty="0" smtClean="0"/>
              <a:t>Kann keine AJAX Anfragen</a:t>
            </a:r>
          </a:p>
          <a:p>
            <a:pPr lvl="1"/>
            <a:r>
              <a:rPr lang="de-AT" sz="2400" dirty="0" smtClean="0"/>
              <a:t>Funktioniert für viele Frameworks die dynamische Inhalte laden nicht</a:t>
            </a:r>
          </a:p>
          <a:p>
            <a:r>
              <a:rPr lang="de-AT" sz="2800" dirty="0" smtClean="0"/>
              <a:t>http:// bzw. https://</a:t>
            </a:r>
          </a:p>
          <a:p>
            <a:pPr lvl="1"/>
            <a:r>
              <a:rPr lang="de-AT" sz="2400" dirty="0" smtClean="0"/>
              <a:t>Standardprotokoll</a:t>
            </a:r>
          </a:p>
          <a:p>
            <a:pPr lvl="1"/>
            <a:r>
              <a:rPr lang="de-AT" sz="2400" dirty="0" smtClean="0"/>
              <a:t>AJAX Abfragen</a:t>
            </a:r>
            <a:endParaRPr lang="de-AT" sz="28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98160139"/>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Debugger</a:t>
            </a:r>
            <a:endParaRPr lang="de-AT" dirty="0"/>
          </a:p>
        </p:txBody>
      </p:sp>
      <p:sp>
        <p:nvSpPr>
          <p:cNvPr id="3" name="Inhaltsplatzhalter 2"/>
          <p:cNvSpPr>
            <a:spLocks noGrp="1"/>
          </p:cNvSpPr>
          <p:nvPr>
            <p:ph sz="quarter" idx="12"/>
          </p:nvPr>
        </p:nvSpPr>
        <p:spPr/>
        <p:txBody>
          <a:bodyPr/>
          <a:lstStyle/>
          <a:p>
            <a:r>
              <a:rPr lang="de-AT" sz="3200" dirty="0" smtClean="0"/>
              <a:t>Moderne Browser haben eingebaute Entwickler Tools</a:t>
            </a:r>
          </a:p>
          <a:p>
            <a:pPr lvl="1"/>
            <a:r>
              <a:rPr lang="de-AT" sz="2800" dirty="0" smtClean="0"/>
              <a:t>Element </a:t>
            </a:r>
            <a:r>
              <a:rPr lang="de-AT" sz="2800" dirty="0" err="1" smtClean="0"/>
              <a:t>Inspector</a:t>
            </a:r>
            <a:endParaRPr lang="de-AT" sz="2800" dirty="0" smtClean="0"/>
          </a:p>
          <a:p>
            <a:pPr lvl="1"/>
            <a:r>
              <a:rPr lang="de-AT" sz="2800" dirty="0" smtClean="0"/>
              <a:t>Anzeige von Quellcode</a:t>
            </a:r>
          </a:p>
          <a:p>
            <a:pPr lvl="1"/>
            <a:r>
              <a:rPr lang="de-AT" sz="2800" dirty="0" smtClean="0"/>
              <a:t>Debugger</a:t>
            </a:r>
          </a:p>
          <a:p>
            <a:pPr lvl="1"/>
            <a:r>
              <a:rPr lang="de-AT" sz="2800" dirty="0" smtClean="0"/>
              <a:t>Performance </a:t>
            </a:r>
            <a:r>
              <a:rPr lang="de-AT" sz="2800" dirty="0" err="1" smtClean="0"/>
              <a:t>Profiler</a:t>
            </a:r>
            <a:endParaRPr lang="de-AT" sz="2800" dirty="0" smtClean="0"/>
          </a:p>
          <a:p>
            <a:pPr lvl="1"/>
            <a:r>
              <a:rPr lang="de-AT" sz="2800" dirty="0" smtClean="0"/>
              <a:t>Netzwerk-Logger</a:t>
            </a:r>
          </a:p>
          <a:p>
            <a:r>
              <a:rPr lang="de-AT" sz="3200" dirty="0" smtClean="0"/>
              <a:t>Können mit F12 aufgerufen werden</a:t>
            </a:r>
            <a:endParaRPr lang="de-AT" sz="32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523824353"/>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Debugger</a:t>
            </a:r>
            <a:endParaRPr lang="de-AT" dirty="0"/>
          </a:p>
        </p:txBody>
      </p:sp>
      <p:sp>
        <p:nvSpPr>
          <p:cNvPr id="3" name="Content Placeholder 2"/>
          <p:cNvSpPr>
            <a:spLocks noGrp="1"/>
          </p:cNvSpPr>
          <p:nvPr>
            <p:ph sz="quarter" idx="12"/>
          </p:nvPr>
        </p:nvSpPr>
        <p:spPr/>
        <p:txBody>
          <a:bodyPr/>
          <a:lstStyle/>
          <a:p>
            <a:endParaRPr lang="de-AT"/>
          </a:p>
        </p:txBody>
      </p:sp>
      <p:sp>
        <p:nvSpPr>
          <p:cNvPr id="7" name="Text Placeholder 6"/>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1495119"/>
            <a:ext cx="6634018" cy="4795070"/>
          </a:xfrm>
          <a:prstGeom prst="rect">
            <a:avLst/>
          </a:prstGeom>
        </p:spPr>
      </p:pic>
      <p:pic>
        <p:nvPicPr>
          <p:cNvPr id="5" name="Grafik 4"/>
          <p:cNvPicPr>
            <a:picLocks noChangeAspect="1"/>
          </p:cNvPicPr>
          <p:nvPr/>
        </p:nvPicPr>
        <p:blipFill>
          <a:blip r:embed="rId3"/>
          <a:stretch>
            <a:fillRect/>
          </a:stretch>
        </p:blipFill>
        <p:spPr>
          <a:xfrm>
            <a:off x="1834147" y="1495119"/>
            <a:ext cx="7592052" cy="4843462"/>
          </a:xfrm>
          <a:prstGeom prst="rect">
            <a:avLst/>
          </a:prstGeom>
        </p:spPr>
      </p:pic>
      <p:pic>
        <p:nvPicPr>
          <p:cNvPr id="6" name="Grafik 5"/>
          <p:cNvPicPr>
            <a:picLocks noChangeAspect="1"/>
          </p:cNvPicPr>
          <p:nvPr/>
        </p:nvPicPr>
        <p:blipFill>
          <a:blip r:embed="rId4"/>
          <a:stretch>
            <a:fillRect/>
          </a:stretch>
        </p:blipFill>
        <p:spPr>
          <a:xfrm>
            <a:off x="2929299" y="1495119"/>
            <a:ext cx="8689686" cy="4870798"/>
          </a:xfrm>
          <a:prstGeom prst="rect">
            <a:avLst/>
          </a:prstGeom>
        </p:spPr>
      </p:pic>
    </p:spTree>
    <p:extLst>
      <p:ext uri="{BB962C8B-B14F-4D97-AF65-F5344CB8AC3E}">
        <p14:creationId xmlns:p14="http://schemas.microsoft.com/office/powerpoint/2010/main" val="35317045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smtClean="0"/>
              <a:t>Before we start ….</a:t>
            </a:r>
            <a:endParaRPr lang="de-AT" dirty="0"/>
          </a:p>
        </p:txBody>
      </p:sp>
      <p:sp>
        <p:nvSpPr>
          <p:cNvPr id="3" name="Content Placeholder 2"/>
          <p:cNvSpPr>
            <a:spLocks noGrp="1"/>
          </p:cNvSpPr>
          <p:nvPr>
            <p:ph sz="quarter" idx="12"/>
          </p:nvPr>
        </p:nvSpPr>
        <p:spPr/>
        <p:txBody>
          <a:bodyPr/>
          <a:lstStyle/>
          <a:p>
            <a:endParaRPr lang="de-AT"/>
          </a:p>
        </p:txBody>
      </p:sp>
      <p:sp>
        <p:nvSpPr>
          <p:cNvPr id="4" name="Text Placeholder 3"/>
          <p:cNvSpPr>
            <a:spLocks noGrp="1"/>
          </p:cNvSpPr>
          <p:nvPr>
            <p:ph type="body" sz="quarter" idx="23"/>
          </p:nvPr>
        </p:nvSpPr>
        <p:spPr/>
        <p:txBody>
          <a:bodyPr/>
          <a:lstStyle/>
          <a:p>
            <a:endParaRPr lang="de-AT"/>
          </a:p>
        </p:txBody>
      </p:sp>
      <p:pic>
        <p:nvPicPr>
          <p:cNvPr id="1026" name="Picture 2" descr="http://static.debuggable.com.s3.amazonaws.com/img/js-good-parts-origin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837" y="1613277"/>
            <a:ext cx="7501857" cy="5005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laurencegellert.com/content/uploads/2012/03/goodpart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4572" y="2733748"/>
            <a:ext cx="7463591" cy="366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2153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Auf die Seite schreiben</a:t>
            </a:r>
            <a:endParaRPr lang="de-AT" dirty="0"/>
          </a:p>
        </p:txBody>
      </p:sp>
      <p:sp>
        <p:nvSpPr>
          <p:cNvPr id="3" name="Inhaltsplatzhalter 2"/>
          <p:cNvSpPr>
            <a:spLocks noGrp="1"/>
          </p:cNvSpPr>
          <p:nvPr>
            <p:ph sz="quarter" idx="12"/>
          </p:nvPr>
        </p:nvSpPr>
        <p:spPr/>
        <p:txBody>
          <a:bodyPr/>
          <a:lstStyle/>
          <a:p>
            <a:r>
              <a:rPr lang="de-AT" dirty="0" smtClean="0"/>
              <a:t>HTML DOM zugreifbar durch JS</a:t>
            </a:r>
          </a:p>
          <a:p>
            <a:r>
              <a:rPr lang="en-US" dirty="0" err="1" smtClean="0"/>
              <a:t>HTMLElement</a:t>
            </a:r>
            <a:r>
              <a:rPr lang="en-US" dirty="0" smtClean="0"/>
              <a:t> / Node</a:t>
            </a:r>
          </a:p>
          <a:p>
            <a:pPr lvl="1"/>
            <a:r>
              <a:rPr lang="en-US" dirty="0" err="1" smtClean="0"/>
              <a:t>innerHTML</a:t>
            </a:r>
            <a:r>
              <a:rPr lang="en-US" dirty="0" smtClean="0"/>
              <a:t> </a:t>
            </a:r>
            <a:r>
              <a:rPr lang="en-US" dirty="0" err="1" smtClean="0"/>
              <a:t>für</a:t>
            </a:r>
            <a:r>
              <a:rPr lang="en-US" dirty="0" smtClean="0"/>
              <a:t> </a:t>
            </a:r>
            <a:r>
              <a:rPr lang="en-US" dirty="0" err="1"/>
              <a:t>I</a:t>
            </a:r>
            <a:r>
              <a:rPr lang="en-US" dirty="0" err="1" smtClean="0"/>
              <a:t>nhalt</a:t>
            </a:r>
            <a:r>
              <a:rPr lang="en-US" dirty="0" smtClean="0"/>
              <a:t> des Elements</a:t>
            </a:r>
            <a:endParaRPr lang="de-AT" dirty="0" smtClean="0"/>
          </a:p>
          <a:p>
            <a:endParaRPr lang="de-AT" dirty="0" smtClean="0"/>
          </a:p>
          <a:p>
            <a:endParaRPr lang="de-AT" dirty="0"/>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301786" y="3309962"/>
            <a:ext cx="4706099" cy="3061799"/>
          </a:xfrm>
          <a:prstGeom prst="rect">
            <a:avLst/>
          </a:prstGeom>
        </p:spPr>
      </p:pic>
      <p:pic>
        <p:nvPicPr>
          <p:cNvPr id="5" name="Grafik 4"/>
          <p:cNvPicPr>
            <a:picLocks noChangeAspect="1"/>
          </p:cNvPicPr>
          <p:nvPr/>
        </p:nvPicPr>
        <p:blipFill>
          <a:blip r:embed="rId3"/>
          <a:stretch>
            <a:fillRect/>
          </a:stretch>
        </p:blipFill>
        <p:spPr>
          <a:xfrm>
            <a:off x="5365071" y="4903617"/>
            <a:ext cx="6391522" cy="1737183"/>
          </a:xfrm>
          <a:prstGeom prst="rect">
            <a:avLst/>
          </a:prstGeom>
        </p:spPr>
      </p:pic>
      <p:cxnSp>
        <p:nvCxnSpPr>
          <p:cNvPr id="10" name="Gewinkelte Verbindung 9"/>
          <p:cNvCxnSpPr/>
          <p:nvPr/>
        </p:nvCxnSpPr>
        <p:spPr>
          <a:xfrm rot="10800000">
            <a:off x="3554084" y="4908430"/>
            <a:ext cx="7461849" cy="327804"/>
          </a:xfrm>
          <a:prstGeom prst="bentConnector3">
            <a:avLst>
              <a:gd name="adj1" fmla="val 17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58754572"/>
      </p:ext>
    </p:extLst>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 Events</a:t>
            </a:r>
            <a:endParaRPr lang="de-AT" dirty="0"/>
          </a:p>
        </p:txBody>
      </p:sp>
      <p:sp>
        <p:nvSpPr>
          <p:cNvPr id="3" name="Content Placeholder 2"/>
          <p:cNvSpPr>
            <a:spLocks noGrp="1"/>
          </p:cNvSpPr>
          <p:nvPr>
            <p:ph sz="quarter" idx="12"/>
          </p:nvPr>
        </p:nvSpPr>
        <p:spPr/>
        <p:txBody>
          <a:bodyPr/>
          <a:lstStyle/>
          <a:p>
            <a:r>
              <a:rPr lang="en-US" dirty="0" smtClean="0"/>
              <a:t>on... Attribute</a:t>
            </a:r>
          </a:p>
          <a:p>
            <a:pPr lvl="1"/>
            <a:r>
              <a:rPr lang="en-US" dirty="0" err="1" smtClean="0"/>
              <a:t>onclick</a:t>
            </a:r>
            <a:endParaRPr lang="en-US" dirty="0" smtClean="0"/>
          </a:p>
          <a:p>
            <a:pPr lvl="1"/>
            <a:r>
              <a:rPr lang="en-US" dirty="0" err="1" smtClean="0"/>
              <a:t>onload</a:t>
            </a:r>
            <a:endParaRPr lang="en-US" dirty="0" smtClean="0"/>
          </a:p>
          <a:p>
            <a:pPr lvl="1"/>
            <a:r>
              <a:rPr lang="en-US" dirty="0"/>
              <a:t>e</a:t>
            </a:r>
            <a:r>
              <a:rPr lang="en-US" dirty="0" smtClean="0"/>
              <a:t>tc.</a:t>
            </a:r>
          </a:p>
          <a:p>
            <a:r>
              <a:rPr lang="en-US" dirty="0" smtClean="0"/>
              <a:t>JS </a:t>
            </a:r>
            <a:r>
              <a:rPr lang="en-US" dirty="0" err="1" smtClean="0"/>
              <a:t>Ausdruck</a:t>
            </a:r>
            <a:endParaRPr lang="en-US" dirty="0" smtClean="0"/>
          </a:p>
          <a:p>
            <a:r>
              <a:rPr lang="en-US" dirty="0" err="1" smtClean="0"/>
              <a:t>Normalerweise</a:t>
            </a:r>
            <a:r>
              <a:rPr lang="en-US" dirty="0" smtClean="0"/>
              <a:t> </a:t>
            </a:r>
            <a:r>
              <a:rPr lang="en-US" dirty="0" err="1" smtClean="0"/>
              <a:t>Funktionsaufruf</a:t>
            </a:r>
            <a:endParaRPr lang="en-US" dirty="0" smtClean="0"/>
          </a:p>
          <a:p>
            <a:pPr lvl="1"/>
            <a:r>
              <a:rPr lang="en-US" dirty="0" smtClean="0"/>
              <a:t>e.g. </a:t>
            </a:r>
            <a:r>
              <a:rPr lang="en-US" dirty="0" err="1" smtClean="0"/>
              <a:t>doSomething</a:t>
            </a:r>
            <a:r>
              <a:rPr lang="en-US" dirty="0" smtClean="0"/>
              <a:t>()</a:t>
            </a:r>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4054767252"/>
      </p:ext>
    </p:extLst>
  </p:cSld>
  <p:clrMapOvr>
    <a:masterClrMapping/>
  </p:clrMapOvr>
  <p:transition spd="slow">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JS von Buttons aufrufen</a:t>
            </a:r>
            <a:endParaRPr lang="de-AT" dirty="0"/>
          </a:p>
        </p:txBody>
      </p:sp>
      <p:sp>
        <p:nvSpPr>
          <p:cNvPr id="3" name="Content Placeholder 2"/>
          <p:cNvSpPr>
            <a:spLocks noGrp="1"/>
          </p:cNvSpPr>
          <p:nvPr>
            <p:ph sz="quarter" idx="12"/>
          </p:nvPr>
        </p:nvSpPr>
        <p:spPr/>
        <p:txBody>
          <a:bodyPr/>
          <a:lstStyle/>
          <a:p>
            <a:endParaRPr lang="de-AT"/>
          </a:p>
        </p:txBody>
      </p:sp>
      <p:sp>
        <p:nvSpPr>
          <p:cNvPr id="9" name="Text Placeholder 8"/>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370367" y="1693732"/>
            <a:ext cx="6781749" cy="2855839"/>
          </a:xfrm>
          <a:prstGeom prst="rect">
            <a:avLst/>
          </a:prstGeom>
        </p:spPr>
      </p:pic>
      <p:pic>
        <p:nvPicPr>
          <p:cNvPr id="5" name="Grafik 4"/>
          <p:cNvPicPr>
            <a:picLocks noChangeAspect="1"/>
          </p:cNvPicPr>
          <p:nvPr/>
        </p:nvPicPr>
        <p:blipFill>
          <a:blip r:embed="rId3"/>
          <a:stretch>
            <a:fillRect/>
          </a:stretch>
        </p:blipFill>
        <p:spPr>
          <a:xfrm>
            <a:off x="5847907" y="1558796"/>
            <a:ext cx="5773481" cy="1669274"/>
          </a:xfrm>
          <a:prstGeom prst="rect">
            <a:avLst/>
          </a:prstGeom>
        </p:spPr>
      </p:pic>
      <p:pic>
        <p:nvPicPr>
          <p:cNvPr id="6" name="Grafik 5"/>
          <p:cNvPicPr>
            <a:picLocks noChangeAspect="1"/>
          </p:cNvPicPr>
          <p:nvPr/>
        </p:nvPicPr>
        <p:blipFill>
          <a:blip r:embed="rId4"/>
          <a:stretch>
            <a:fillRect/>
          </a:stretch>
        </p:blipFill>
        <p:spPr>
          <a:xfrm>
            <a:off x="5494153" y="4068559"/>
            <a:ext cx="2266950" cy="962025"/>
          </a:xfrm>
          <a:prstGeom prst="rect">
            <a:avLst/>
          </a:prstGeom>
        </p:spPr>
      </p:pic>
      <p:pic>
        <p:nvPicPr>
          <p:cNvPr id="7" name="Grafik 6"/>
          <p:cNvPicPr>
            <a:picLocks noChangeAspect="1"/>
          </p:cNvPicPr>
          <p:nvPr/>
        </p:nvPicPr>
        <p:blipFill>
          <a:blip r:embed="rId5"/>
          <a:stretch>
            <a:fillRect/>
          </a:stretch>
        </p:blipFill>
        <p:spPr>
          <a:xfrm>
            <a:off x="6023404" y="4326981"/>
            <a:ext cx="2257425" cy="1562100"/>
          </a:xfrm>
          <a:prstGeom prst="rect">
            <a:avLst/>
          </a:prstGeom>
        </p:spPr>
      </p:pic>
      <p:pic>
        <p:nvPicPr>
          <p:cNvPr id="8" name="Grafik 7"/>
          <p:cNvPicPr>
            <a:picLocks noChangeAspect="1"/>
          </p:cNvPicPr>
          <p:nvPr/>
        </p:nvPicPr>
        <p:blipFill>
          <a:blip r:embed="rId6"/>
          <a:stretch>
            <a:fillRect/>
          </a:stretch>
        </p:blipFill>
        <p:spPr>
          <a:xfrm>
            <a:off x="7040163" y="4752569"/>
            <a:ext cx="2257425" cy="1905000"/>
          </a:xfrm>
          <a:prstGeom prst="rect">
            <a:avLst/>
          </a:prstGeom>
        </p:spPr>
      </p:pic>
    </p:spTree>
    <p:extLst>
      <p:ext uri="{BB962C8B-B14F-4D97-AF65-F5344CB8AC3E}">
        <p14:creationId xmlns:p14="http://schemas.microsoft.com/office/powerpoint/2010/main" val="29108338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Ausdrücke</a:t>
            </a:r>
            <a:endParaRPr lang="de-AT" dirty="0"/>
          </a:p>
        </p:txBody>
      </p:sp>
      <p:sp>
        <p:nvSpPr>
          <p:cNvPr id="3" name="Inhaltsplatzhalter 2"/>
          <p:cNvSpPr>
            <a:spLocks noGrp="1"/>
          </p:cNvSpPr>
          <p:nvPr>
            <p:ph sz="quarter" idx="12"/>
          </p:nvPr>
        </p:nvSpPr>
        <p:spPr/>
        <p:txBody>
          <a:bodyPr/>
          <a:lstStyle/>
          <a:p>
            <a:r>
              <a:rPr lang="de-AT" sz="3600" dirty="0" smtClean="0"/>
              <a:t>JS Code besteht aus einer Abfolge von Ausdrücken (</a:t>
            </a:r>
            <a:r>
              <a:rPr lang="de-AT" sz="3600" dirty="0" err="1" smtClean="0"/>
              <a:t>Expressions</a:t>
            </a:r>
            <a:r>
              <a:rPr lang="de-AT" sz="3600" dirty="0" smtClean="0"/>
              <a:t>)</a:t>
            </a:r>
          </a:p>
          <a:p>
            <a:r>
              <a:rPr lang="de-AT" sz="3600" dirty="0" err="1" smtClean="0"/>
              <a:t>Expressions</a:t>
            </a:r>
            <a:r>
              <a:rPr lang="de-AT" sz="3600" dirty="0" smtClean="0"/>
              <a:t> werden durch Semi-</a:t>
            </a:r>
            <a:r>
              <a:rPr lang="de-AT" sz="3600" dirty="0" err="1" smtClean="0"/>
              <a:t>colon</a:t>
            </a:r>
            <a:r>
              <a:rPr lang="de-AT" sz="3600" dirty="0" smtClean="0"/>
              <a:t> ';' </a:t>
            </a:r>
            <a:r>
              <a:rPr lang="de-AT" sz="3600" dirty="0" err="1" smtClean="0"/>
              <a:t>gretrennt</a:t>
            </a:r>
            <a:endParaRPr lang="de-AT" sz="3600" dirty="0" smtClean="0"/>
          </a:p>
          <a:p>
            <a:pPr lvl="1"/>
            <a:r>
              <a:rPr lang="de-AT" sz="3200" dirty="0" smtClean="0"/>
              <a:t>Zeilenumbrüche werden nach ASI –Regeln getrennt </a:t>
            </a:r>
            <a:r>
              <a:rPr lang="de-AT" sz="3200" dirty="0" err="1" smtClean="0"/>
              <a:t>getrennt</a:t>
            </a:r>
            <a:endParaRPr lang="de-AT" sz="3200" dirty="0" smtClean="0"/>
          </a:p>
          <a:p>
            <a:pPr lvl="2"/>
            <a:r>
              <a:rPr lang="de-AT" sz="1400" dirty="0" smtClean="0">
                <a:hlinkClick r:id="rId2"/>
              </a:rPr>
              <a:t>https://developer.mozilla.org/en-US/docs/Web/JavaScript/Reference/Lexical_grammar#Automatic_semicolon_insertion</a:t>
            </a:r>
            <a:endParaRPr lang="de-AT" dirty="0" smtClean="0"/>
          </a:p>
          <a:p>
            <a:pPr lvl="1"/>
            <a:r>
              <a:rPr lang="de-AT" sz="3200" dirty="0" smtClean="0"/>
              <a:t>Besser: Immer Strich-Punkt (;) einfügen</a:t>
            </a:r>
          </a:p>
          <a:p>
            <a:endParaRPr lang="de-AT" sz="36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724288772"/>
      </p:ext>
    </p:extLst>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Kommentare</a:t>
            </a:r>
            <a:endParaRPr lang="de-AT" dirty="0"/>
          </a:p>
        </p:txBody>
      </p:sp>
      <p:sp>
        <p:nvSpPr>
          <p:cNvPr id="3" name="Inhaltsplatzhalter 2"/>
          <p:cNvSpPr>
            <a:spLocks noGrp="1"/>
          </p:cNvSpPr>
          <p:nvPr>
            <p:ph sz="quarter" idx="12"/>
          </p:nvPr>
        </p:nvSpPr>
        <p:spPr/>
        <p:txBody>
          <a:bodyPr/>
          <a:lstStyle/>
          <a:p>
            <a:r>
              <a:rPr lang="de-AT" sz="2800" dirty="0" smtClean="0"/>
              <a:t>JS Kommentare sind ähnlich zu Java, </a:t>
            </a:r>
            <a:r>
              <a:rPr lang="de-AT" sz="2800" dirty="0" err="1" smtClean="0"/>
              <a:t>c#</a:t>
            </a:r>
            <a:r>
              <a:rPr lang="de-AT" sz="2800" dirty="0" smtClean="0"/>
              <a:t> und c/</a:t>
            </a:r>
            <a:r>
              <a:rPr lang="de-AT" sz="2800" dirty="0" err="1" smtClean="0"/>
              <a:t>c++</a:t>
            </a:r>
            <a:r>
              <a:rPr lang="de-AT" sz="2800" dirty="0" smtClean="0"/>
              <a:t>:</a:t>
            </a:r>
          </a:p>
          <a:p>
            <a:pPr lvl="1"/>
            <a:r>
              <a:rPr lang="de-AT" sz="2400" dirty="0" smtClean="0"/>
              <a:t>Einzeilige Kommentare (// </a:t>
            </a:r>
            <a:r>
              <a:rPr lang="de-AT" sz="2400" dirty="0" err="1" smtClean="0"/>
              <a:t>kommentar</a:t>
            </a:r>
            <a:r>
              <a:rPr lang="de-AT" sz="2400" dirty="0" smtClean="0"/>
              <a:t>)</a:t>
            </a:r>
          </a:p>
          <a:p>
            <a:pPr lvl="1"/>
            <a:r>
              <a:rPr lang="de-AT" sz="2400" dirty="0" smtClean="0"/>
              <a:t>Mehrzeilige Kommentare ( /* </a:t>
            </a:r>
            <a:r>
              <a:rPr lang="de-AT" sz="2400" dirty="0" err="1" smtClean="0"/>
              <a:t>kommentar</a:t>
            </a:r>
            <a:r>
              <a:rPr lang="de-AT" sz="2400" dirty="0" smtClean="0"/>
              <a:t> block */ )</a:t>
            </a:r>
          </a:p>
          <a:p>
            <a:r>
              <a:rPr lang="de-AT" sz="2800" dirty="0" smtClean="0"/>
              <a:t>JS Kommentare können nicht verschachtelt werden</a:t>
            </a:r>
            <a:endParaRPr lang="de-AT" sz="2800" dirty="0"/>
          </a:p>
        </p:txBody>
      </p:sp>
      <p:sp>
        <p:nvSpPr>
          <p:cNvPr id="4" name="Text Placeholder 3"/>
          <p:cNvSpPr>
            <a:spLocks noGrp="1"/>
          </p:cNvSpPr>
          <p:nvPr>
            <p:ph type="body" sz="quarter" idx="23"/>
          </p:nvPr>
        </p:nvSpPr>
        <p:spPr/>
        <p:txBody>
          <a:bodyPr/>
          <a:lstStyle/>
          <a:p>
            <a:endParaRPr lang="de-AT"/>
          </a:p>
        </p:txBody>
      </p:sp>
      <p:pic>
        <p:nvPicPr>
          <p:cNvPr id="5" name="Grafik 4"/>
          <p:cNvPicPr>
            <a:picLocks noChangeAspect="1"/>
          </p:cNvPicPr>
          <p:nvPr/>
        </p:nvPicPr>
        <p:blipFill>
          <a:blip r:embed="rId2"/>
          <a:stretch>
            <a:fillRect/>
          </a:stretch>
        </p:blipFill>
        <p:spPr>
          <a:xfrm>
            <a:off x="1219200" y="3908370"/>
            <a:ext cx="3379643" cy="2725088"/>
          </a:xfrm>
          <a:prstGeom prst="rect">
            <a:avLst/>
          </a:prstGeom>
        </p:spPr>
      </p:pic>
    </p:spTree>
    <p:extLst>
      <p:ext uri="{BB962C8B-B14F-4D97-AF65-F5344CB8AC3E}">
        <p14:creationId xmlns:p14="http://schemas.microsoft.com/office/powerpoint/2010/main" val="483375206"/>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Variablen</a:t>
            </a:r>
            <a:endParaRPr lang="de-AT" dirty="0"/>
          </a:p>
        </p:txBody>
      </p:sp>
      <p:sp>
        <p:nvSpPr>
          <p:cNvPr id="3" name="Inhaltsplatzhalter 2"/>
          <p:cNvSpPr>
            <a:spLocks noGrp="1"/>
          </p:cNvSpPr>
          <p:nvPr>
            <p:ph sz="quarter" idx="12"/>
          </p:nvPr>
        </p:nvSpPr>
        <p:spPr/>
        <p:txBody>
          <a:bodyPr/>
          <a:lstStyle/>
          <a:p>
            <a:r>
              <a:rPr lang="de-AT" sz="2800" dirty="0" smtClean="0"/>
              <a:t>Variablen werden mit </a:t>
            </a:r>
            <a:r>
              <a:rPr lang="de-AT" sz="2800" dirty="0" err="1" smtClean="0">
                <a:ln w="0"/>
                <a:solidFill>
                  <a:schemeClr val="accent1"/>
                </a:solidFill>
                <a:effectLst>
                  <a:outerShdw blurRad="38100" dist="25400" dir="5400000" algn="ctr" rotWithShape="0">
                    <a:srgbClr val="6E747A">
                      <a:alpha val="43000"/>
                    </a:srgbClr>
                  </a:outerShdw>
                </a:effectLst>
              </a:rPr>
              <a:t>var</a:t>
            </a:r>
            <a:r>
              <a:rPr lang="de-AT" sz="2800" dirty="0" smtClean="0"/>
              <a:t> deklariert</a:t>
            </a:r>
          </a:p>
          <a:p>
            <a:pPr lvl="1"/>
            <a:r>
              <a:rPr lang="de-AT" sz="2400" dirty="0" smtClean="0"/>
              <a:t>ab </a:t>
            </a:r>
            <a:r>
              <a:rPr lang="de-AT" sz="2400" dirty="0" err="1" smtClean="0"/>
              <a:t>ECMAScript</a:t>
            </a:r>
            <a:r>
              <a:rPr lang="de-AT" sz="2400" dirty="0" smtClean="0"/>
              <a:t> 2015 auch </a:t>
            </a:r>
            <a:r>
              <a:rPr lang="de-AT" sz="2400" dirty="0" err="1" smtClean="0">
                <a:ln w="0"/>
                <a:solidFill>
                  <a:schemeClr val="accent1"/>
                </a:solidFill>
                <a:effectLst>
                  <a:outerShdw blurRad="38100" dist="25400" dir="5400000" algn="ctr" rotWithShape="0">
                    <a:srgbClr val="6E747A">
                      <a:alpha val="43000"/>
                    </a:srgbClr>
                  </a:outerShdw>
                </a:effectLst>
              </a:rPr>
              <a:t>let</a:t>
            </a:r>
            <a:r>
              <a:rPr lang="de-AT" sz="2400" dirty="0" smtClean="0">
                <a:ln w="0"/>
                <a:solidFill>
                  <a:schemeClr val="accent1"/>
                </a:solidFill>
                <a:effectLst>
                  <a:outerShdw blurRad="38100" dist="25400" dir="5400000" algn="ctr" rotWithShape="0">
                    <a:srgbClr val="6E747A">
                      <a:alpha val="43000"/>
                    </a:srgbClr>
                  </a:outerShdw>
                </a:effectLst>
              </a:rPr>
              <a:t> </a:t>
            </a:r>
            <a:r>
              <a:rPr lang="de-AT" sz="2400" dirty="0" smtClean="0"/>
              <a:t>und </a:t>
            </a:r>
            <a:r>
              <a:rPr lang="de-AT" sz="2400" dirty="0" err="1" smtClean="0">
                <a:ln w="0"/>
                <a:solidFill>
                  <a:schemeClr val="accent1"/>
                </a:solidFill>
                <a:effectLst>
                  <a:outerShdw blurRad="38100" dist="25400" dir="5400000" algn="ctr" rotWithShape="0">
                    <a:srgbClr val="6E747A">
                      <a:alpha val="43000"/>
                    </a:srgbClr>
                  </a:outerShdw>
                </a:effectLst>
              </a:rPr>
              <a:t>const</a:t>
            </a:r>
            <a:endParaRPr lang="de-AT" sz="2400" dirty="0" smtClean="0">
              <a:ln w="0"/>
              <a:solidFill>
                <a:schemeClr val="accent1"/>
              </a:solidFill>
              <a:effectLst>
                <a:outerShdw blurRad="38100" dist="25400" dir="5400000" algn="ctr" rotWithShape="0">
                  <a:srgbClr val="6E747A">
                    <a:alpha val="43000"/>
                  </a:srgbClr>
                </a:outerShdw>
              </a:effectLst>
            </a:endParaRPr>
          </a:p>
          <a:p>
            <a:r>
              <a:rPr lang="de-AT" sz="2800" dirty="0" smtClean="0"/>
              <a:t>Zugriff auf nicht deklarierte Variablen -&gt; </a:t>
            </a:r>
            <a:r>
              <a:rPr lang="de-AT" sz="2800" dirty="0" err="1" smtClean="0"/>
              <a:t>ReferenceError</a:t>
            </a:r>
            <a:r>
              <a:rPr lang="de-AT" sz="2800" dirty="0" smtClean="0"/>
              <a:t> </a:t>
            </a:r>
            <a:r>
              <a:rPr lang="de-AT" sz="2800" dirty="0" err="1" smtClean="0"/>
              <a:t>exception</a:t>
            </a:r>
            <a:endParaRPr lang="de-AT" sz="28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276811010"/>
      </p:ext>
    </p:extLst>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Sichtbarkeit von Variablen</a:t>
            </a:r>
            <a:endParaRPr lang="de-AT" dirty="0"/>
          </a:p>
        </p:txBody>
      </p:sp>
      <p:sp>
        <p:nvSpPr>
          <p:cNvPr id="3" name="Inhaltsplatzhalter 2"/>
          <p:cNvSpPr>
            <a:spLocks noGrp="1"/>
          </p:cNvSpPr>
          <p:nvPr>
            <p:ph sz="quarter" idx="12"/>
          </p:nvPr>
        </p:nvSpPr>
        <p:spPr/>
        <p:txBody>
          <a:bodyPr>
            <a:noAutofit/>
          </a:bodyPr>
          <a:lstStyle/>
          <a:p>
            <a:r>
              <a:rPr lang="de-AT" sz="2400" dirty="0" smtClean="0"/>
              <a:t>Lokale Variablen</a:t>
            </a:r>
          </a:p>
          <a:p>
            <a:pPr lvl="1"/>
            <a:r>
              <a:rPr lang="de-AT" sz="2000" dirty="0" smtClean="0"/>
              <a:t>Sichtbar innerhalb von Funktionen</a:t>
            </a:r>
          </a:p>
          <a:p>
            <a:r>
              <a:rPr lang="de-AT" sz="2400" dirty="0" smtClean="0"/>
              <a:t>Global Variablen</a:t>
            </a:r>
          </a:p>
          <a:p>
            <a:pPr lvl="1"/>
            <a:r>
              <a:rPr lang="de-AT" sz="2000" dirty="0" smtClean="0"/>
              <a:t>Überall sichtbar </a:t>
            </a:r>
          </a:p>
          <a:p>
            <a:pPr lvl="1"/>
            <a:r>
              <a:rPr lang="de-AT" sz="2000" dirty="0" smtClean="0"/>
              <a:t>Hängen am ‚</a:t>
            </a:r>
            <a:r>
              <a:rPr lang="de-AT" sz="2000" dirty="0" err="1" smtClean="0"/>
              <a:t>window</a:t>
            </a:r>
            <a:r>
              <a:rPr lang="de-AT" sz="2000" dirty="0" smtClean="0"/>
              <a:t>‘ Objekt</a:t>
            </a:r>
          </a:p>
          <a:p>
            <a:endParaRPr lang="de-AT" sz="2400" dirty="0" smtClean="0"/>
          </a:p>
          <a:p>
            <a:r>
              <a:rPr lang="de-AT" sz="2400" dirty="0" smtClean="0"/>
              <a:t>Keine Block-Sichtbarkeit!</a:t>
            </a:r>
          </a:p>
          <a:p>
            <a:pPr lvl="1"/>
            <a:r>
              <a:rPr lang="de-AT" sz="2000" dirty="0" smtClean="0"/>
              <a:t>Variablen in Block deklariert -&gt; außerhalb sichtbar!</a:t>
            </a:r>
          </a:p>
          <a:p>
            <a:r>
              <a:rPr lang="de-AT" sz="2400" dirty="0" smtClean="0"/>
              <a:t>Ab </a:t>
            </a:r>
            <a:r>
              <a:rPr lang="de-AT" sz="2400" dirty="0" err="1" smtClean="0"/>
              <a:t>ECMAScript</a:t>
            </a:r>
            <a:r>
              <a:rPr lang="de-AT" sz="2400" dirty="0" smtClean="0"/>
              <a:t> 6 </a:t>
            </a:r>
            <a:r>
              <a:rPr lang="de-AT" sz="2400" dirty="0" err="1" smtClean="0">
                <a:ln w="0"/>
                <a:solidFill>
                  <a:schemeClr val="accent1"/>
                </a:solidFill>
                <a:effectLst>
                  <a:outerShdw blurRad="38100" dist="25400" dir="5400000" algn="ctr" rotWithShape="0">
                    <a:srgbClr val="6E747A">
                      <a:alpha val="43000"/>
                    </a:srgbClr>
                  </a:outerShdw>
                </a:effectLst>
              </a:rPr>
              <a:t>let</a:t>
            </a:r>
            <a:endParaRPr lang="de-AT" sz="2400" dirty="0"/>
          </a:p>
          <a:p>
            <a:pPr lvl="1"/>
            <a:r>
              <a:rPr lang="de-AT" sz="2000" dirty="0" smtClean="0"/>
              <a:t>Block-Sichtbarkeit</a:t>
            </a:r>
          </a:p>
          <a:p>
            <a:pPr lvl="1"/>
            <a:endParaRPr lang="de-AT" sz="20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911887686"/>
      </p:ext>
    </p:extLst>
  </p:cSld>
  <p:clrMapOvr>
    <a:masterClrMapping/>
  </p:clrMapOvr>
  <p:transition spd="slow">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Variablen</a:t>
            </a:r>
            <a:endParaRPr lang="de-AT" dirty="0"/>
          </a:p>
        </p:txBody>
      </p:sp>
      <p:sp>
        <p:nvSpPr>
          <p:cNvPr id="3" name="Inhaltsplatzhalter 2"/>
          <p:cNvSpPr>
            <a:spLocks noGrp="1"/>
          </p:cNvSpPr>
          <p:nvPr>
            <p:ph sz="quarter" idx="12"/>
          </p:nvPr>
        </p:nvSpPr>
        <p:spPr/>
        <p:txBody>
          <a:bodyPr>
            <a:normAutofit/>
          </a:bodyPr>
          <a:lstStyle/>
          <a:p>
            <a:r>
              <a:rPr lang="de-AT" dirty="0" smtClean="0"/>
              <a:t>JS ist dynamisch typisiert</a:t>
            </a:r>
          </a:p>
          <a:p>
            <a:pPr lvl="1"/>
            <a:r>
              <a:rPr lang="de-AT" dirty="0" smtClean="0"/>
              <a:t>Variablen können Typ ändern</a:t>
            </a:r>
          </a:p>
          <a:p>
            <a:r>
              <a:rPr lang="de-AT" dirty="0" smtClean="0"/>
              <a:t>Aktuelles JS hat sieben Datentypen</a:t>
            </a:r>
          </a:p>
          <a:p>
            <a:pPr lvl="1"/>
            <a:r>
              <a:rPr lang="de-AT" dirty="0" smtClean="0"/>
              <a:t>Primitive</a:t>
            </a:r>
          </a:p>
          <a:p>
            <a:pPr lvl="2"/>
            <a:r>
              <a:rPr lang="de-AT" dirty="0" smtClean="0"/>
              <a:t>Boolean</a:t>
            </a:r>
          </a:p>
          <a:p>
            <a:pPr lvl="2"/>
            <a:r>
              <a:rPr lang="de-AT" dirty="0" smtClean="0"/>
              <a:t>Null</a:t>
            </a:r>
          </a:p>
          <a:p>
            <a:pPr lvl="2"/>
            <a:r>
              <a:rPr lang="de-AT" dirty="0" err="1" smtClean="0"/>
              <a:t>Undefined</a:t>
            </a:r>
            <a:endParaRPr lang="de-AT" dirty="0" smtClean="0"/>
          </a:p>
          <a:p>
            <a:pPr lvl="2"/>
            <a:r>
              <a:rPr lang="de-AT" dirty="0" err="1" smtClean="0"/>
              <a:t>Number</a:t>
            </a:r>
            <a:endParaRPr lang="de-AT" dirty="0" smtClean="0"/>
          </a:p>
          <a:p>
            <a:pPr lvl="2"/>
            <a:r>
              <a:rPr lang="de-AT" dirty="0" smtClean="0"/>
              <a:t>String</a:t>
            </a:r>
          </a:p>
          <a:p>
            <a:pPr lvl="2"/>
            <a:r>
              <a:rPr lang="de-AT" dirty="0" smtClean="0"/>
              <a:t>Symbol (seit </a:t>
            </a:r>
            <a:r>
              <a:rPr lang="de-AT" dirty="0" err="1" smtClean="0"/>
              <a:t>ECMAScript</a:t>
            </a:r>
            <a:r>
              <a:rPr lang="de-AT" dirty="0" smtClean="0"/>
              <a:t> 6)</a:t>
            </a:r>
          </a:p>
          <a:p>
            <a:pPr lvl="1"/>
            <a:r>
              <a:rPr lang="de-AT" dirty="0" err="1" smtClean="0"/>
              <a:t>Object</a:t>
            </a:r>
            <a:endParaRPr lang="de-AT"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6834053" y="1646527"/>
            <a:ext cx="4519747" cy="2354767"/>
          </a:xfrm>
          <a:prstGeom prst="rect">
            <a:avLst/>
          </a:prstGeom>
        </p:spPr>
      </p:pic>
    </p:spTree>
    <p:extLst>
      <p:ext uri="{BB962C8B-B14F-4D97-AF65-F5344CB8AC3E}">
        <p14:creationId xmlns:p14="http://schemas.microsoft.com/office/powerpoint/2010/main" val="847882300"/>
      </p:ext>
    </p:extLst>
  </p:cSld>
  <p:clrMapOvr>
    <a:masterClrMapping/>
  </p:clrMapOvr>
  <p:transition spd="slow">
    <p:pu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Undefined</a:t>
            </a:r>
            <a:r>
              <a:rPr lang="de-AT" dirty="0" smtClean="0"/>
              <a:t> &amp; Null</a:t>
            </a:r>
            <a:endParaRPr lang="de-AT" dirty="0"/>
          </a:p>
        </p:txBody>
      </p:sp>
      <p:sp>
        <p:nvSpPr>
          <p:cNvPr id="3" name="Inhaltsplatzhalter 2"/>
          <p:cNvSpPr>
            <a:spLocks noGrp="1"/>
          </p:cNvSpPr>
          <p:nvPr>
            <p:ph sz="quarter" idx="12"/>
          </p:nvPr>
        </p:nvSpPr>
        <p:spPr/>
        <p:txBody>
          <a:bodyPr/>
          <a:lstStyle/>
          <a:p>
            <a:r>
              <a:rPr lang="de-AT" sz="3200" dirty="0" smtClean="0"/>
              <a:t>Variablen ohne initialem Wert haben den Wert </a:t>
            </a:r>
            <a:r>
              <a:rPr lang="de-AT" sz="3200" u="sng" dirty="0" err="1" smtClean="0">
                <a:ln w="0"/>
                <a:solidFill>
                  <a:schemeClr val="accent1"/>
                </a:solidFill>
                <a:effectLst>
                  <a:outerShdw blurRad="38100" dist="25400" dir="5400000" algn="ctr" rotWithShape="0">
                    <a:srgbClr val="6E747A">
                      <a:alpha val="43000"/>
                    </a:srgbClr>
                  </a:outerShdw>
                </a:effectLst>
              </a:rPr>
              <a:t>undefined</a:t>
            </a:r>
            <a:endParaRPr lang="de-AT" sz="3200" u="sng" dirty="0" smtClean="0">
              <a:ln w="0"/>
              <a:solidFill>
                <a:schemeClr val="accent1"/>
              </a:solidFill>
              <a:effectLst>
                <a:outerShdw blurRad="38100" dist="25400" dir="5400000" algn="ctr" rotWithShape="0">
                  <a:srgbClr val="6E747A">
                    <a:alpha val="43000"/>
                  </a:srgbClr>
                </a:outerShdw>
              </a:effectLst>
            </a:endParaRPr>
          </a:p>
          <a:p>
            <a:r>
              <a:rPr lang="de-AT" sz="3200" dirty="0" smtClean="0"/>
              <a:t>Verhalten von </a:t>
            </a:r>
            <a:r>
              <a:rPr lang="de-AT" sz="3200" dirty="0" err="1" smtClean="0"/>
              <a:t>undefined</a:t>
            </a:r>
            <a:r>
              <a:rPr lang="de-AT" sz="3200" dirty="0" smtClean="0"/>
              <a:t> ist abhängig vom Kontext</a:t>
            </a:r>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072221" y="3057236"/>
            <a:ext cx="4119769" cy="3611852"/>
          </a:xfrm>
          <a:prstGeom prst="rect">
            <a:avLst/>
          </a:prstGeom>
        </p:spPr>
      </p:pic>
      <p:pic>
        <p:nvPicPr>
          <p:cNvPr id="5" name="Grafik 4"/>
          <p:cNvPicPr>
            <a:picLocks noChangeAspect="1"/>
          </p:cNvPicPr>
          <p:nvPr/>
        </p:nvPicPr>
        <p:blipFill>
          <a:blip r:embed="rId3"/>
          <a:stretch>
            <a:fillRect/>
          </a:stretch>
        </p:blipFill>
        <p:spPr>
          <a:xfrm>
            <a:off x="7064952" y="4358337"/>
            <a:ext cx="3714750" cy="1009650"/>
          </a:xfrm>
          <a:prstGeom prst="rect">
            <a:avLst/>
          </a:prstGeom>
        </p:spPr>
      </p:pic>
    </p:spTree>
    <p:extLst>
      <p:ext uri="{BB962C8B-B14F-4D97-AF65-F5344CB8AC3E}">
        <p14:creationId xmlns:p14="http://schemas.microsoft.com/office/powerpoint/2010/main" val="625060170"/>
      </p:ext>
    </p:extLst>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Dynamisch Typisierung</a:t>
            </a:r>
            <a:endParaRPr lang="de-AT" dirty="0"/>
          </a:p>
        </p:txBody>
      </p:sp>
      <p:sp>
        <p:nvSpPr>
          <p:cNvPr id="3" name="Inhaltsplatzhalter 2"/>
          <p:cNvSpPr>
            <a:spLocks noGrp="1"/>
          </p:cNvSpPr>
          <p:nvPr>
            <p:ph sz="quarter" idx="12"/>
          </p:nvPr>
        </p:nvSpPr>
        <p:spPr/>
        <p:txBody>
          <a:bodyPr/>
          <a:lstStyle/>
          <a:p>
            <a:r>
              <a:rPr lang="de-AT" sz="3200" dirty="0" smtClean="0"/>
              <a:t>JS ist dynamisch typisiert, </a:t>
            </a:r>
            <a:r>
              <a:rPr lang="de-AT" sz="3200" dirty="0" err="1" smtClean="0"/>
              <a:t>d.h</a:t>
            </a:r>
            <a:r>
              <a:rPr lang="de-AT" sz="3200" dirty="0" smtClean="0"/>
              <a:t>:</a:t>
            </a:r>
            <a:endParaRPr lang="de-AT" sz="3200" dirty="0"/>
          </a:p>
        </p:txBody>
      </p:sp>
      <p:sp>
        <p:nvSpPr>
          <p:cNvPr id="7" name="Text Placeholder 6"/>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352838" y="2550680"/>
            <a:ext cx="4591050" cy="2495550"/>
          </a:xfrm>
          <a:prstGeom prst="rect">
            <a:avLst/>
          </a:prstGeom>
        </p:spPr>
      </p:pic>
      <p:pic>
        <p:nvPicPr>
          <p:cNvPr id="5" name="Grafik 4"/>
          <p:cNvPicPr>
            <a:picLocks noChangeAspect="1"/>
          </p:cNvPicPr>
          <p:nvPr/>
        </p:nvPicPr>
        <p:blipFill>
          <a:blip r:embed="rId3"/>
          <a:stretch>
            <a:fillRect/>
          </a:stretch>
        </p:blipFill>
        <p:spPr>
          <a:xfrm>
            <a:off x="6629256" y="1690688"/>
            <a:ext cx="4953000" cy="3448050"/>
          </a:xfrm>
          <a:prstGeom prst="rect">
            <a:avLst/>
          </a:prstGeom>
        </p:spPr>
      </p:pic>
      <p:pic>
        <p:nvPicPr>
          <p:cNvPr id="6" name="Grafik 5"/>
          <p:cNvPicPr>
            <a:picLocks noChangeAspect="1"/>
          </p:cNvPicPr>
          <p:nvPr/>
        </p:nvPicPr>
        <p:blipFill>
          <a:blip r:embed="rId4"/>
          <a:stretch>
            <a:fillRect/>
          </a:stretch>
        </p:blipFill>
        <p:spPr>
          <a:xfrm>
            <a:off x="7114743" y="2550680"/>
            <a:ext cx="4924425" cy="3419475"/>
          </a:xfrm>
          <a:prstGeom prst="rect">
            <a:avLst/>
          </a:prstGeom>
        </p:spPr>
      </p:pic>
    </p:spTree>
    <p:extLst>
      <p:ext uri="{BB962C8B-B14F-4D97-AF65-F5344CB8AC3E}">
        <p14:creationId xmlns:p14="http://schemas.microsoft.com/office/powerpoint/2010/main" val="10924145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feels like…</a:t>
            </a:r>
            <a:endParaRPr lang="de-AT" dirty="0"/>
          </a:p>
        </p:txBody>
      </p:sp>
      <p:pic>
        <p:nvPicPr>
          <p:cNvPr id="5" name="Content Placeholder 4"/>
          <p:cNvPicPr>
            <a:picLocks noGrp="1" noChangeAspect="1"/>
          </p:cNvPicPr>
          <p:nvPr>
            <p:ph sz="quarter" idx="12"/>
          </p:nvPr>
        </p:nvPicPr>
        <p:blipFill>
          <a:blip r:embed="rId2" cstate="print">
            <a:extLst>
              <a:ext uri="{28A0092B-C50C-407E-A947-70E740481C1C}">
                <a14:useLocalDpi xmlns:a14="http://schemas.microsoft.com/office/drawing/2010/main" val="0"/>
              </a:ext>
            </a:extLst>
          </a:blip>
          <a:stretch>
            <a:fillRect/>
          </a:stretch>
        </p:blipFill>
        <p:spPr>
          <a:xfrm rot="16200000">
            <a:off x="935842" y="3172918"/>
            <a:ext cx="9377455" cy="6231271"/>
          </a:xfrm>
        </p:spPr>
      </p:pic>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8849795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1.85185E-6 L -0.00508 -0.58195 " pathEditMode="relative" rAng="0" ptsTypes="AA">
                                      <p:cBhvr>
                                        <p:cTn id="6" dur="2000" fill="hold"/>
                                        <p:tgtEl>
                                          <p:spTgt spid="5"/>
                                        </p:tgtEl>
                                        <p:attrNameLst>
                                          <p:attrName>ppt_x</p:attrName>
                                          <p:attrName>ppt_y</p:attrName>
                                        </p:attrNameLst>
                                      </p:cBhvr>
                                      <p:rCtr x="-260" y="-29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Dynamische Typisierung</a:t>
            </a:r>
            <a:endParaRPr lang="de-AT" dirty="0"/>
          </a:p>
        </p:txBody>
      </p:sp>
      <p:sp>
        <p:nvSpPr>
          <p:cNvPr id="3" name="Inhaltsplatzhalter 2"/>
          <p:cNvSpPr>
            <a:spLocks noGrp="1"/>
          </p:cNvSpPr>
          <p:nvPr>
            <p:ph sz="quarter" idx="12"/>
          </p:nvPr>
        </p:nvSpPr>
        <p:spPr/>
        <p:txBody>
          <a:bodyPr/>
          <a:lstStyle/>
          <a:p>
            <a:r>
              <a:rPr lang="de-AT" sz="2800" dirty="0" smtClean="0"/>
              <a:t>Nur weil es möglich ist, ….</a:t>
            </a:r>
          </a:p>
          <a:p>
            <a:r>
              <a:rPr lang="de-AT" sz="2800" dirty="0" smtClean="0"/>
              <a:t>JS </a:t>
            </a:r>
            <a:r>
              <a:rPr lang="de-AT" sz="2800" dirty="0" err="1" smtClean="0"/>
              <a:t>Validatoren</a:t>
            </a:r>
            <a:r>
              <a:rPr lang="de-AT" sz="2800" dirty="0" smtClean="0"/>
              <a:t> (VS Code) warnen:</a:t>
            </a:r>
            <a:endParaRPr lang="de-AT" sz="28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922721" y="2910529"/>
            <a:ext cx="6849431" cy="2181529"/>
          </a:xfrm>
          <a:prstGeom prst="rect">
            <a:avLst/>
          </a:prstGeom>
        </p:spPr>
      </p:pic>
    </p:spTree>
    <p:extLst>
      <p:ext uri="{BB962C8B-B14F-4D97-AF65-F5344CB8AC3E}">
        <p14:creationId xmlns:p14="http://schemas.microsoft.com/office/powerpoint/2010/main" val="1929125598"/>
      </p:ext>
    </p:extLst>
  </p:cSld>
  <p:clrMapOvr>
    <a:masterClrMapping/>
  </p:clrMapOvr>
  <p:transition spd="slow">
    <p:pu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Dynamische Typisierung</a:t>
            </a:r>
            <a:endParaRPr lang="de-AT" dirty="0"/>
          </a:p>
        </p:txBody>
      </p:sp>
      <p:sp>
        <p:nvSpPr>
          <p:cNvPr id="3" name="Inhaltsplatzhalter 2"/>
          <p:cNvSpPr>
            <a:spLocks noGrp="1"/>
          </p:cNvSpPr>
          <p:nvPr>
            <p:ph sz="quarter" idx="12"/>
          </p:nvPr>
        </p:nvSpPr>
        <p:spPr/>
        <p:txBody>
          <a:bodyPr/>
          <a:lstStyle/>
          <a:p>
            <a:r>
              <a:rPr lang="de-AT" sz="2800" dirty="0" smtClean="0"/>
              <a:t>JS konvertiert Zahlen in Strings mit dem + </a:t>
            </a:r>
            <a:r>
              <a:rPr lang="de-AT" sz="2800" dirty="0"/>
              <a:t>O</a:t>
            </a:r>
            <a:r>
              <a:rPr lang="de-AT" sz="2800" dirty="0" smtClean="0"/>
              <a:t>perator:</a:t>
            </a:r>
          </a:p>
          <a:p>
            <a:endParaRPr lang="de-AT" sz="2800" dirty="0"/>
          </a:p>
          <a:p>
            <a:endParaRPr lang="de-AT" sz="2800" dirty="0" smtClean="0"/>
          </a:p>
          <a:p>
            <a:pPr marL="9200" indent="0">
              <a:buNone/>
            </a:pPr>
            <a:endParaRPr lang="de-AT" sz="2800" dirty="0" smtClean="0"/>
          </a:p>
          <a:p>
            <a:r>
              <a:rPr lang="de-AT" sz="2800" dirty="0" smtClean="0"/>
              <a:t>In anderen Ausdrücken ist dies nicht der Fall:</a:t>
            </a:r>
            <a:endParaRPr lang="de-AT" sz="2800" dirty="0"/>
          </a:p>
        </p:txBody>
      </p:sp>
      <p:sp>
        <p:nvSpPr>
          <p:cNvPr id="7" name="Text Placeholder 6"/>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5085242" y="4997615"/>
            <a:ext cx="1381125" cy="647700"/>
          </a:xfrm>
          <a:prstGeom prst="rect">
            <a:avLst/>
          </a:prstGeom>
        </p:spPr>
      </p:pic>
      <p:pic>
        <p:nvPicPr>
          <p:cNvPr id="5" name="Grafik 4"/>
          <p:cNvPicPr>
            <a:picLocks noChangeAspect="1"/>
          </p:cNvPicPr>
          <p:nvPr/>
        </p:nvPicPr>
        <p:blipFill>
          <a:blip r:embed="rId3"/>
          <a:stretch>
            <a:fillRect/>
          </a:stretch>
        </p:blipFill>
        <p:spPr>
          <a:xfrm>
            <a:off x="1531310" y="4997615"/>
            <a:ext cx="1428750" cy="657225"/>
          </a:xfrm>
          <a:prstGeom prst="rect">
            <a:avLst/>
          </a:prstGeom>
        </p:spPr>
      </p:pic>
      <p:pic>
        <p:nvPicPr>
          <p:cNvPr id="6" name="Grafik 5"/>
          <p:cNvPicPr>
            <a:picLocks noChangeAspect="1"/>
          </p:cNvPicPr>
          <p:nvPr/>
        </p:nvPicPr>
        <p:blipFill>
          <a:blip r:embed="rId4"/>
          <a:stretch>
            <a:fillRect/>
          </a:stretch>
        </p:blipFill>
        <p:spPr>
          <a:xfrm>
            <a:off x="1531310" y="2524919"/>
            <a:ext cx="5429250" cy="1476375"/>
          </a:xfrm>
          <a:prstGeom prst="rect">
            <a:avLst/>
          </a:prstGeom>
        </p:spPr>
      </p:pic>
    </p:spTree>
    <p:extLst>
      <p:ext uri="{BB962C8B-B14F-4D97-AF65-F5344CB8AC3E}">
        <p14:creationId xmlns:p14="http://schemas.microsoft.com/office/powerpoint/2010/main" val="20470080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Literale</a:t>
            </a:r>
            <a:endParaRPr lang="de-AT" dirty="0"/>
          </a:p>
        </p:txBody>
      </p:sp>
      <p:sp>
        <p:nvSpPr>
          <p:cNvPr id="3" name="Inhaltsplatzhalter 2"/>
          <p:cNvSpPr>
            <a:spLocks noGrp="1"/>
          </p:cNvSpPr>
          <p:nvPr>
            <p:ph sz="quarter" idx="12"/>
          </p:nvPr>
        </p:nvSpPr>
        <p:spPr/>
        <p:txBody>
          <a:bodyPr/>
          <a:lstStyle/>
          <a:p>
            <a:r>
              <a:rPr lang="de-AT" sz="2800" dirty="0" smtClean="0"/>
              <a:t>Ausdrücke für Werte</a:t>
            </a:r>
          </a:p>
          <a:p>
            <a:r>
              <a:rPr lang="de-AT" sz="2800" dirty="0" smtClean="0"/>
              <a:t>Fixe Konstanten (keine variablen)</a:t>
            </a:r>
          </a:p>
          <a:p>
            <a:r>
              <a:rPr lang="de-AT" sz="2800" dirty="0" smtClean="0"/>
              <a:t>JS kennt verschiedene </a:t>
            </a:r>
            <a:r>
              <a:rPr lang="de-AT" sz="2800" dirty="0" err="1" smtClean="0"/>
              <a:t>Literale</a:t>
            </a:r>
            <a:r>
              <a:rPr lang="de-AT" sz="2800" dirty="0" smtClean="0"/>
              <a:t>:</a:t>
            </a:r>
          </a:p>
          <a:p>
            <a:pPr lvl="1"/>
            <a:r>
              <a:rPr lang="de-AT" sz="2400" dirty="0" err="1" smtClean="0"/>
              <a:t>Bool‘sche</a:t>
            </a:r>
            <a:endParaRPr lang="de-AT" sz="2400" dirty="0"/>
          </a:p>
          <a:p>
            <a:pPr lvl="1"/>
            <a:r>
              <a:rPr lang="de-AT" sz="2400" dirty="0" smtClean="0"/>
              <a:t>Fließkomma </a:t>
            </a:r>
          </a:p>
          <a:p>
            <a:pPr lvl="1"/>
            <a:r>
              <a:rPr lang="de-AT" sz="2400" dirty="0" smtClean="0"/>
              <a:t>Integer</a:t>
            </a:r>
          </a:p>
          <a:p>
            <a:pPr lvl="1"/>
            <a:r>
              <a:rPr lang="de-AT" sz="2400" dirty="0" smtClean="0"/>
              <a:t>String</a:t>
            </a:r>
          </a:p>
          <a:p>
            <a:pPr lvl="1"/>
            <a:r>
              <a:rPr lang="de-AT" sz="2400" dirty="0" smtClean="0"/>
              <a:t>Objekt</a:t>
            </a:r>
          </a:p>
          <a:p>
            <a:pPr lvl="1"/>
            <a:r>
              <a:rPr lang="de-AT" sz="2400" dirty="0" smtClean="0"/>
              <a:t>Array</a:t>
            </a:r>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017196375"/>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Bool‘sche</a:t>
            </a:r>
            <a:r>
              <a:rPr lang="de-AT" dirty="0" smtClean="0"/>
              <a:t> </a:t>
            </a:r>
            <a:r>
              <a:rPr lang="de-AT" dirty="0" err="1" smtClean="0"/>
              <a:t>Literale</a:t>
            </a:r>
            <a:endParaRPr lang="de-AT" dirty="0"/>
          </a:p>
        </p:txBody>
      </p:sp>
      <p:sp>
        <p:nvSpPr>
          <p:cNvPr id="3" name="Inhaltsplatzhalter 2"/>
          <p:cNvSpPr>
            <a:spLocks noGrp="1"/>
          </p:cNvSpPr>
          <p:nvPr>
            <p:ph sz="quarter" idx="12"/>
          </p:nvPr>
        </p:nvSpPr>
        <p:spPr/>
        <p:txBody>
          <a:bodyPr>
            <a:normAutofit fontScale="85000" lnSpcReduction="20000"/>
          </a:bodyPr>
          <a:lstStyle/>
          <a:p>
            <a:r>
              <a:rPr lang="de-AT" dirty="0" smtClean="0"/>
              <a:t>JS kennt </a:t>
            </a:r>
            <a:r>
              <a:rPr lang="de-AT" dirty="0" err="1" smtClean="0">
                <a:ln w="0"/>
                <a:solidFill>
                  <a:schemeClr val="accent1"/>
                </a:solidFill>
                <a:effectLst>
                  <a:outerShdw blurRad="38100" dist="25400" dir="5400000" algn="ctr" rotWithShape="0">
                    <a:srgbClr val="6E747A">
                      <a:alpha val="43000"/>
                    </a:srgbClr>
                  </a:outerShdw>
                </a:effectLst>
              </a:rPr>
              <a:t>true</a:t>
            </a:r>
            <a:r>
              <a:rPr lang="de-AT" dirty="0" smtClean="0">
                <a:ln w="0"/>
                <a:solidFill>
                  <a:schemeClr val="accent1"/>
                </a:solidFill>
                <a:effectLst>
                  <a:outerShdw blurRad="38100" dist="25400" dir="5400000" algn="ctr" rotWithShape="0">
                    <a:srgbClr val="6E747A">
                      <a:alpha val="43000"/>
                    </a:srgbClr>
                  </a:outerShdw>
                </a:effectLst>
              </a:rPr>
              <a:t> </a:t>
            </a:r>
            <a:r>
              <a:rPr lang="de-AT" dirty="0" smtClean="0"/>
              <a:t>und </a:t>
            </a:r>
            <a:r>
              <a:rPr lang="de-AT" dirty="0" err="1" smtClean="0">
                <a:ln w="0"/>
                <a:solidFill>
                  <a:schemeClr val="accent1"/>
                </a:solidFill>
                <a:effectLst>
                  <a:outerShdw blurRad="38100" dist="25400" dir="5400000" algn="ctr" rotWithShape="0">
                    <a:srgbClr val="6E747A">
                      <a:alpha val="43000"/>
                    </a:srgbClr>
                  </a:outerShdw>
                </a:effectLst>
              </a:rPr>
              <a:t>false</a:t>
            </a:r>
            <a:endParaRPr lang="de-AT" dirty="0" smtClean="0">
              <a:ln w="0"/>
              <a:solidFill>
                <a:schemeClr val="accent1"/>
              </a:solidFill>
              <a:effectLst>
                <a:outerShdw blurRad="38100" dist="25400" dir="5400000" algn="ctr" rotWithShape="0">
                  <a:srgbClr val="6E747A">
                    <a:alpha val="43000"/>
                  </a:srgbClr>
                </a:outerShdw>
              </a:effectLst>
            </a:endParaRPr>
          </a:p>
          <a:p>
            <a:endParaRPr lang="de-AT" dirty="0" smtClean="0">
              <a:ln w="0"/>
              <a:solidFill>
                <a:schemeClr val="accent1"/>
              </a:solidFill>
              <a:effectLst>
                <a:outerShdw blurRad="38100" dist="25400" dir="5400000" algn="ctr" rotWithShape="0">
                  <a:srgbClr val="6E747A">
                    <a:alpha val="43000"/>
                  </a:srgbClr>
                </a:outerShdw>
              </a:effectLst>
            </a:endParaRPr>
          </a:p>
          <a:p>
            <a:endParaRPr lang="de-AT" dirty="0">
              <a:ln w="0"/>
              <a:solidFill>
                <a:schemeClr val="accent1"/>
              </a:solidFill>
              <a:effectLst>
                <a:outerShdw blurRad="38100" dist="25400" dir="5400000" algn="ctr" rotWithShape="0">
                  <a:srgbClr val="6E747A">
                    <a:alpha val="43000"/>
                  </a:srgbClr>
                </a:outerShdw>
              </a:effectLst>
            </a:endParaRPr>
          </a:p>
          <a:p>
            <a:endParaRPr lang="de-AT" dirty="0" smtClean="0">
              <a:ln w="0"/>
              <a:solidFill>
                <a:schemeClr val="accent1"/>
              </a:solidFill>
              <a:effectLst>
                <a:outerShdw blurRad="38100" dist="25400" dir="5400000" algn="ctr" rotWithShape="0">
                  <a:srgbClr val="6E747A">
                    <a:alpha val="43000"/>
                  </a:srgbClr>
                </a:outerShdw>
              </a:effectLst>
            </a:endParaRPr>
          </a:p>
          <a:p>
            <a:pPr marL="0" indent="0">
              <a:buNone/>
            </a:pPr>
            <a:endParaRPr lang="de-AT" dirty="0">
              <a:ln w="0"/>
              <a:solidFill>
                <a:schemeClr val="accent1"/>
              </a:solidFill>
              <a:effectLst>
                <a:outerShdw blurRad="38100" dist="25400" dir="5400000" algn="ctr" rotWithShape="0">
                  <a:srgbClr val="6E747A">
                    <a:alpha val="43000"/>
                  </a:srgbClr>
                </a:outerShdw>
              </a:effectLst>
            </a:endParaRPr>
          </a:p>
          <a:p>
            <a:endParaRPr lang="de-AT" dirty="0" smtClean="0"/>
          </a:p>
          <a:p>
            <a:endParaRPr lang="de-AT" dirty="0"/>
          </a:p>
          <a:p>
            <a:r>
              <a:rPr lang="de-AT" dirty="0" smtClean="0"/>
              <a:t>Achtung: </a:t>
            </a:r>
            <a:r>
              <a:rPr lang="de-AT" dirty="0" err="1" smtClean="0"/>
              <a:t>true</a:t>
            </a:r>
            <a:r>
              <a:rPr lang="de-AT" dirty="0" smtClean="0"/>
              <a:t> / </a:t>
            </a:r>
            <a:r>
              <a:rPr lang="de-AT" dirty="0" err="1" smtClean="0"/>
              <a:t>false</a:t>
            </a:r>
            <a:r>
              <a:rPr lang="de-AT" dirty="0" smtClean="0"/>
              <a:t> nicht mit Boolean </a:t>
            </a:r>
            <a:r>
              <a:rPr lang="de-AT" dirty="0" err="1" smtClean="0"/>
              <a:t>objekte</a:t>
            </a:r>
            <a:r>
              <a:rPr lang="de-AT" dirty="0" smtClean="0"/>
              <a:t> verwechseln</a:t>
            </a:r>
          </a:p>
          <a:p>
            <a:pPr lvl="1"/>
            <a:r>
              <a:rPr lang="de-AT" dirty="0" smtClean="0"/>
              <a:t>Mehr dazu später</a:t>
            </a:r>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790157401"/>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Fließkomma </a:t>
            </a:r>
            <a:r>
              <a:rPr lang="de-AT" dirty="0" err="1" smtClean="0"/>
              <a:t>Literale</a:t>
            </a:r>
            <a:endParaRPr lang="de-AT" dirty="0"/>
          </a:p>
        </p:txBody>
      </p:sp>
      <p:sp>
        <p:nvSpPr>
          <p:cNvPr id="3" name="Inhaltsplatzhalter 2"/>
          <p:cNvSpPr>
            <a:spLocks noGrp="1"/>
          </p:cNvSpPr>
          <p:nvPr>
            <p:ph sz="quarter" idx="12"/>
          </p:nvPr>
        </p:nvSpPr>
        <p:spPr/>
        <p:txBody>
          <a:bodyPr>
            <a:normAutofit fontScale="92500" lnSpcReduction="20000"/>
          </a:bodyPr>
          <a:lstStyle/>
          <a:p>
            <a:r>
              <a:rPr lang="de-AT" dirty="0" smtClean="0"/>
              <a:t>Fließkomma </a:t>
            </a:r>
            <a:r>
              <a:rPr lang="de-AT" dirty="0" err="1" smtClean="0"/>
              <a:t>Literale</a:t>
            </a:r>
            <a:r>
              <a:rPr lang="de-AT" dirty="0" smtClean="0"/>
              <a:t> bestehen aus (sämtliche Optional)</a:t>
            </a:r>
          </a:p>
          <a:p>
            <a:pPr lvl="1"/>
            <a:r>
              <a:rPr lang="de-AT" dirty="0" smtClean="0"/>
              <a:t>einem Integer Wert (optional mit Vorzeichen, +/-)</a:t>
            </a:r>
          </a:p>
          <a:p>
            <a:pPr lvl="1"/>
            <a:r>
              <a:rPr lang="de-AT" dirty="0" smtClean="0"/>
              <a:t>einem Dezimal Punkt</a:t>
            </a:r>
          </a:p>
          <a:p>
            <a:pPr lvl="1"/>
            <a:r>
              <a:rPr lang="de-AT" dirty="0" smtClean="0"/>
              <a:t>einem Fließkomma wert (Dezimal Zahl nach dem Punkt)</a:t>
            </a:r>
          </a:p>
          <a:p>
            <a:pPr lvl="1"/>
            <a:r>
              <a:rPr lang="de-AT" dirty="0" smtClean="0"/>
              <a:t>einem Exponenten</a:t>
            </a:r>
          </a:p>
          <a:p>
            <a:r>
              <a:rPr lang="de-AT" dirty="0" smtClean="0"/>
              <a:t>Der Reguläre Ausdruck dafür ist</a:t>
            </a:r>
          </a:p>
          <a:p>
            <a:endParaRPr lang="de-AT" dirty="0"/>
          </a:p>
          <a:p>
            <a:endParaRPr lang="de-AT" dirty="0" smtClean="0"/>
          </a:p>
          <a:p>
            <a:r>
              <a:rPr lang="de-AT" dirty="0" smtClean="0"/>
              <a:t>Beispiele</a:t>
            </a:r>
          </a:p>
          <a:p>
            <a:pPr lvl="1"/>
            <a:r>
              <a:rPr lang="de-AT" dirty="0" smtClean="0"/>
              <a:t>3.1415926</a:t>
            </a:r>
          </a:p>
          <a:p>
            <a:pPr lvl="1"/>
            <a:r>
              <a:rPr lang="de-AT" dirty="0" smtClean="0"/>
              <a:t>-.123456789</a:t>
            </a:r>
          </a:p>
          <a:p>
            <a:pPr lvl="1"/>
            <a:r>
              <a:rPr lang="de-AT" dirty="0" smtClean="0"/>
              <a:t>-3.1E+12</a:t>
            </a:r>
          </a:p>
          <a:p>
            <a:pPr lvl="1"/>
            <a:r>
              <a:rPr lang="de-AT" dirty="0" smtClean="0"/>
              <a:t>.1e-23</a:t>
            </a:r>
          </a:p>
          <a:p>
            <a:endParaRPr lang="de-AT" dirty="0"/>
          </a:p>
        </p:txBody>
      </p:sp>
      <p:sp>
        <p:nvSpPr>
          <p:cNvPr id="4" name="Text Placeholder 3"/>
          <p:cNvSpPr>
            <a:spLocks noGrp="1"/>
          </p:cNvSpPr>
          <p:nvPr>
            <p:ph type="body" sz="quarter" idx="23"/>
          </p:nvPr>
        </p:nvSpPr>
        <p:spPr/>
        <p:txBody>
          <a:bodyPr/>
          <a:lstStyle/>
          <a:p>
            <a:endParaRPr lang="de-AT"/>
          </a:p>
        </p:txBody>
      </p:sp>
      <p:sp>
        <p:nvSpPr>
          <p:cNvPr id="5" name="Rectangle 3"/>
          <p:cNvSpPr>
            <a:spLocks noChangeArrowheads="1"/>
          </p:cNvSpPr>
          <p:nvPr/>
        </p:nvSpPr>
        <p:spPr bwMode="auto">
          <a:xfrm>
            <a:off x="2115880" y="3894043"/>
            <a:ext cx="955867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2800" b="0" i="0" u="none" strike="noStrike" cap="none" normalizeH="0" baseline="0" dirty="0" smtClean="0">
                <a:ln>
                  <a:noFill/>
                </a:ln>
                <a:solidFill>
                  <a:srgbClr val="4D4E53"/>
                </a:solidFill>
                <a:effectLst/>
                <a:latin typeface="Consolas" panose="020B0609020204030204" pitchFamily="49" charset="0"/>
                <a:cs typeface="Consolas" panose="020B0609020204030204" pitchFamily="49" charset="0"/>
              </a:rPr>
              <a:t>[(+|-)][</a:t>
            </a:r>
            <a:r>
              <a:rPr kumimoji="0" lang="de-DE" altLang="de-DE" sz="2800" b="0" i="0" u="none" strike="noStrike" cap="none" normalizeH="0" baseline="0" dirty="0" err="1" smtClean="0">
                <a:ln>
                  <a:noFill/>
                </a:ln>
                <a:solidFill>
                  <a:srgbClr val="4D4E53"/>
                </a:solidFill>
                <a:effectLst/>
                <a:latin typeface="Consolas" panose="020B0609020204030204" pitchFamily="49" charset="0"/>
                <a:cs typeface="Consolas" panose="020B0609020204030204" pitchFamily="49" charset="0"/>
              </a:rPr>
              <a:t>digits</a:t>
            </a:r>
            <a:r>
              <a:rPr kumimoji="0" lang="de-DE" altLang="de-DE" sz="2800" b="0" i="0" u="none" strike="noStrike" cap="none" normalizeH="0" baseline="0" dirty="0" smtClean="0">
                <a:ln>
                  <a:noFill/>
                </a:ln>
                <a:solidFill>
                  <a:srgbClr val="4D4E53"/>
                </a:solidFill>
                <a:effectLst/>
                <a:latin typeface="Consolas" panose="020B0609020204030204" pitchFamily="49" charset="0"/>
                <a:cs typeface="Consolas" panose="020B0609020204030204" pitchFamily="49" charset="0"/>
              </a:rPr>
              <a:t>][.</a:t>
            </a:r>
            <a:r>
              <a:rPr kumimoji="0" lang="de-DE" altLang="de-DE" sz="2800" b="0" i="0" u="none" strike="noStrike" cap="none" normalizeH="0" baseline="0" dirty="0" err="1" smtClean="0">
                <a:ln>
                  <a:noFill/>
                </a:ln>
                <a:solidFill>
                  <a:srgbClr val="4D4E53"/>
                </a:solidFill>
                <a:effectLst/>
                <a:latin typeface="Consolas" panose="020B0609020204030204" pitchFamily="49" charset="0"/>
                <a:cs typeface="Consolas" panose="020B0609020204030204" pitchFamily="49" charset="0"/>
              </a:rPr>
              <a:t>digits</a:t>
            </a:r>
            <a:r>
              <a:rPr kumimoji="0" lang="de-DE" altLang="de-DE" sz="2800" b="0" i="0" u="none" strike="noStrike" cap="none" normalizeH="0" baseline="0" dirty="0" smtClean="0">
                <a:ln>
                  <a:noFill/>
                </a:ln>
                <a:solidFill>
                  <a:srgbClr val="4D4E53"/>
                </a:solidFill>
                <a:effectLst/>
                <a:latin typeface="Consolas" panose="020B0609020204030204" pitchFamily="49" charset="0"/>
                <a:cs typeface="Consolas" panose="020B0609020204030204" pitchFamily="49" charset="0"/>
              </a:rPr>
              <a:t>][(</a:t>
            </a:r>
            <a:r>
              <a:rPr kumimoji="0" lang="de-DE" altLang="de-DE" sz="2800" b="0" i="0" u="none" strike="noStrike" cap="none" normalizeH="0" baseline="0" dirty="0" err="1" smtClean="0">
                <a:ln>
                  <a:noFill/>
                </a:ln>
                <a:solidFill>
                  <a:srgbClr val="4D4E53"/>
                </a:solidFill>
                <a:effectLst/>
                <a:latin typeface="Consolas" panose="020B0609020204030204" pitchFamily="49" charset="0"/>
                <a:cs typeface="Consolas" panose="020B0609020204030204" pitchFamily="49" charset="0"/>
              </a:rPr>
              <a:t>E|e</a:t>
            </a:r>
            <a:r>
              <a:rPr kumimoji="0" lang="de-DE" altLang="de-DE" sz="2800" b="0" i="0" u="none" strike="noStrike" cap="none" normalizeH="0" baseline="0" dirty="0" smtClean="0">
                <a:ln>
                  <a:noFill/>
                </a:ln>
                <a:solidFill>
                  <a:srgbClr val="4D4E53"/>
                </a:solidFill>
                <a:effectLst/>
                <a:latin typeface="Consolas" panose="020B0609020204030204" pitchFamily="49" charset="0"/>
                <a:cs typeface="Consolas" panose="020B0609020204030204" pitchFamily="49" charset="0"/>
              </a:rPr>
              <a:t>)[(+|-)]</a:t>
            </a:r>
            <a:r>
              <a:rPr kumimoji="0" lang="de-DE" altLang="de-DE" sz="2800" b="0" i="0" u="none" strike="noStrike" cap="none" normalizeH="0" baseline="0" dirty="0" err="1" smtClean="0">
                <a:ln>
                  <a:noFill/>
                </a:ln>
                <a:solidFill>
                  <a:srgbClr val="4D4E53"/>
                </a:solidFill>
                <a:effectLst/>
                <a:latin typeface="Consolas" panose="020B0609020204030204" pitchFamily="49" charset="0"/>
                <a:cs typeface="Consolas" panose="020B0609020204030204" pitchFamily="49" charset="0"/>
              </a:rPr>
              <a:t>digits</a:t>
            </a:r>
            <a:r>
              <a:rPr kumimoji="0" lang="de-DE" altLang="de-DE" sz="2800" b="0" i="0" u="none" strike="noStrike" cap="none" normalizeH="0" baseline="0" dirty="0" smtClean="0">
                <a:ln>
                  <a:noFill/>
                </a:ln>
                <a:solidFill>
                  <a:srgbClr val="4D4E53"/>
                </a:solidFill>
                <a:effectLst/>
                <a:latin typeface="Consolas" panose="020B0609020204030204" pitchFamily="49" charset="0"/>
                <a:cs typeface="Consolas" panose="020B0609020204030204" pitchFamily="49" charset="0"/>
              </a:rPr>
              <a:t>]</a:t>
            </a:r>
            <a:r>
              <a:rPr kumimoji="0" lang="de-DE" altLang="de-DE" sz="2000" b="0" i="0" u="none" strike="noStrike" cap="none" normalizeH="0" baseline="0" dirty="0" smtClean="0">
                <a:ln>
                  <a:noFill/>
                </a:ln>
                <a:solidFill>
                  <a:schemeClr val="tx1"/>
                </a:solidFill>
                <a:effectLst/>
              </a:rPr>
              <a:t> </a:t>
            </a:r>
            <a:endParaRPr kumimoji="0" lang="de-DE" altLang="de-DE" sz="5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53961462"/>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Ganzzahl (Integer) </a:t>
            </a:r>
            <a:r>
              <a:rPr lang="de-AT" dirty="0" err="1" smtClean="0"/>
              <a:t>Literale</a:t>
            </a:r>
            <a:endParaRPr lang="de-AT" dirty="0"/>
          </a:p>
        </p:txBody>
      </p:sp>
      <p:sp>
        <p:nvSpPr>
          <p:cNvPr id="3" name="Inhaltsplatzhalter 2"/>
          <p:cNvSpPr>
            <a:spLocks noGrp="1"/>
          </p:cNvSpPr>
          <p:nvPr>
            <p:ph sz="quarter" idx="12"/>
          </p:nvPr>
        </p:nvSpPr>
        <p:spPr/>
        <p:txBody>
          <a:bodyPr>
            <a:normAutofit/>
          </a:bodyPr>
          <a:lstStyle/>
          <a:p>
            <a:r>
              <a:rPr lang="de-AT" dirty="0" smtClean="0"/>
              <a:t>Können als Dezimal, Hexadezimal, </a:t>
            </a:r>
            <a:r>
              <a:rPr lang="de-AT" dirty="0" err="1" smtClean="0"/>
              <a:t>Octal</a:t>
            </a:r>
            <a:r>
              <a:rPr lang="de-AT" dirty="0" smtClean="0"/>
              <a:t> oder Binär angegeben werden</a:t>
            </a:r>
          </a:p>
          <a:p>
            <a:pPr lvl="1"/>
            <a:r>
              <a:rPr lang="de-AT" dirty="0" smtClean="0"/>
              <a:t>Ohne führende 0 -&gt; Dezimal, Basis 10</a:t>
            </a:r>
          </a:p>
          <a:p>
            <a:pPr lvl="1"/>
            <a:r>
              <a:rPr lang="de-AT" dirty="0" smtClean="0"/>
              <a:t>0 führend -&gt; </a:t>
            </a:r>
            <a:r>
              <a:rPr lang="de-AT" dirty="0" err="1" smtClean="0"/>
              <a:t>Octal</a:t>
            </a:r>
            <a:r>
              <a:rPr lang="de-AT" dirty="0" smtClean="0"/>
              <a:t>, Basis 8</a:t>
            </a:r>
          </a:p>
          <a:p>
            <a:pPr lvl="1"/>
            <a:r>
              <a:rPr lang="de-AT" dirty="0" smtClean="0"/>
              <a:t>0x führend -&gt; Hexadezimal, Basis 16</a:t>
            </a:r>
          </a:p>
          <a:p>
            <a:pPr lvl="1"/>
            <a:r>
              <a:rPr lang="de-AT" dirty="0" smtClean="0"/>
              <a:t>0b führend -&gt; Binär, Basis 2</a:t>
            </a:r>
          </a:p>
          <a:p>
            <a:r>
              <a:rPr lang="de-AT" dirty="0" smtClean="0"/>
              <a:t>Beispiele:</a:t>
            </a:r>
          </a:p>
          <a:p>
            <a:pPr lvl="1"/>
            <a:r>
              <a:rPr lang="de-AT" dirty="0" smtClean="0"/>
              <a:t>0, 117, -345 			Dezimal, Basis 10</a:t>
            </a:r>
          </a:p>
          <a:p>
            <a:pPr lvl="1"/>
            <a:r>
              <a:rPr lang="de-AT" dirty="0" smtClean="0"/>
              <a:t>015, 0001, -077			</a:t>
            </a:r>
            <a:r>
              <a:rPr lang="de-AT" dirty="0" err="1" smtClean="0"/>
              <a:t>Octal</a:t>
            </a:r>
            <a:r>
              <a:rPr lang="de-AT" dirty="0" smtClean="0"/>
              <a:t>, Basis 8</a:t>
            </a:r>
          </a:p>
          <a:p>
            <a:pPr lvl="1"/>
            <a:r>
              <a:rPr lang="de-AT" dirty="0" smtClean="0"/>
              <a:t>0x1123, 0x00111, -0xF1A7		Hexadezimal, Basis 16</a:t>
            </a:r>
          </a:p>
          <a:p>
            <a:pPr lvl="1"/>
            <a:r>
              <a:rPr lang="de-AT" dirty="0" smtClean="0"/>
              <a:t>0b11, 0b0011, -0b11			Binär, Basis 2</a:t>
            </a:r>
          </a:p>
          <a:p>
            <a:pPr lvl="1"/>
            <a:endParaRPr lang="de-AT" dirty="0" smtClean="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630270301"/>
      </p:ext>
    </p:extLst>
  </p:cSld>
  <p:clrMapOvr>
    <a:masterClrMapping/>
  </p:clrMapOvr>
  <p:transition spd="slow">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String </a:t>
            </a:r>
            <a:r>
              <a:rPr lang="de-AT" dirty="0" err="1" smtClean="0"/>
              <a:t>Literale</a:t>
            </a:r>
            <a:endParaRPr lang="de-AT" dirty="0"/>
          </a:p>
        </p:txBody>
      </p:sp>
      <p:sp>
        <p:nvSpPr>
          <p:cNvPr id="3" name="Inhaltsplatzhalter 2"/>
          <p:cNvSpPr>
            <a:spLocks noGrp="1"/>
          </p:cNvSpPr>
          <p:nvPr>
            <p:ph sz="quarter" idx="12"/>
          </p:nvPr>
        </p:nvSpPr>
        <p:spPr/>
        <p:txBody>
          <a:bodyPr/>
          <a:lstStyle/>
          <a:p>
            <a:r>
              <a:rPr lang="de-AT" sz="3600" dirty="0" smtClean="0"/>
              <a:t>Können durch einzelne (') oder doppelte (") Hochkomma angegeben werden</a:t>
            </a:r>
          </a:p>
          <a:p>
            <a:pPr lvl="1"/>
            <a:r>
              <a:rPr lang="de-AT" sz="3200" dirty="0" smtClean="0"/>
              <a:t>Anfang und Ende müssen gleich sein</a:t>
            </a:r>
          </a:p>
          <a:p>
            <a:pPr lvl="1"/>
            <a:endParaRPr lang="de-AT" sz="3200" dirty="0"/>
          </a:p>
          <a:p>
            <a:r>
              <a:rPr lang="de-AT" sz="3600" dirty="0" smtClean="0"/>
              <a:t>Beispiele:</a:t>
            </a:r>
          </a:p>
          <a:p>
            <a:pPr lvl="1"/>
            <a:r>
              <a:rPr lang="de-AT" sz="3200" dirty="0" smtClean="0"/>
              <a:t>"</a:t>
            </a:r>
            <a:r>
              <a:rPr lang="de-AT" sz="3200" dirty="0" err="1" smtClean="0"/>
              <a:t>Hello</a:t>
            </a:r>
            <a:r>
              <a:rPr lang="de-AT" sz="3200" dirty="0" smtClean="0"/>
              <a:t> World"</a:t>
            </a:r>
          </a:p>
          <a:p>
            <a:pPr lvl="1"/>
            <a:r>
              <a:rPr lang="de-AT" sz="3200" dirty="0" smtClean="0"/>
              <a:t>'</a:t>
            </a:r>
            <a:r>
              <a:rPr lang="de-AT" sz="3200" dirty="0" err="1" smtClean="0"/>
              <a:t>Hello</a:t>
            </a:r>
            <a:r>
              <a:rPr lang="de-AT" sz="3200" dirty="0" smtClean="0"/>
              <a:t> World'</a:t>
            </a:r>
          </a:p>
          <a:p>
            <a:pPr lvl="1"/>
            <a:endParaRPr lang="de-AT" sz="32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4262241089"/>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Escape</a:t>
            </a:r>
            <a:r>
              <a:rPr lang="de-AT" dirty="0" smtClean="0"/>
              <a:t> </a:t>
            </a:r>
            <a:r>
              <a:rPr lang="de-AT" dirty="0" err="1" smtClean="0"/>
              <a:t>Characters</a:t>
            </a:r>
            <a:endParaRPr lang="de-AT" dirty="0"/>
          </a:p>
        </p:txBody>
      </p:sp>
      <p:graphicFrame>
        <p:nvGraphicFramePr>
          <p:cNvPr id="5" name="Inhaltsplatzhalter 4"/>
          <p:cNvGraphicFramePr>
            <a:graphicFrameLocks noGrp="1"/>
          </p:cNvGraphicFramePr>
          <p:nvPr>
            <p:ph sz="quarter" idx="12"/>
            <p:extLst>
              <p:ext uri="{D42A27DB-BD31-4B8C-83A1-F6EECF244321}">
                <p14:modId xmlns:p14="http://schemas.microsoft.com/office/powerpoint/2010/main" val="4073509180"/>
              </p:ext>
            </p:extLst>
          </p:nvPr>
        </p:nvGraphicFramePr>
        <p:xfrm>
          <a:off x="1168400" y="1604963"/>
          <a:ext cx="10688222" cy="5120640"/>
        </p:xfrm>
        <a:graphic>
          <a:graphicData uri="http://schemas.openxmlformats.org/drawingml/2006/table">
            <a:tbl>
              <a:tblPr firstRow="1" bandRow="1">
                <a:tableStyleId>{5C22544A-7EE6-4342-B048-85BDC9FD1C3A}</a:tableStyleId>
              </a:tblPr>
              <a:tblGrid>
                <a:gridCol w="3295381"/>
                <a:gridCol w="7392841"/>
              </a:tblGrid>
              <a:tr h="370840">
                <a:tc>
                  <a:txBody>
                    <a:bodyPr/>
                    <a:lstStyle/>
                    <a:p>
                      <a:pPr lvl="1" algn="l"/>
                      <a:r>
                        <a:rPr lang="en-US" sz="1600" dirty="0" err="1" smtClean="0"/>
                        <a:t>Zeichen</a:t>
                      </a:r>
                      <a:endParaRPr lang="en-US" sz="1600" dirty="0" smtClean="0"/>
                    </a:p>
                  </a:txBody>
                  <a:tcPr marL="170167" marR="170167"/>
                </a:tc>
                <a:tc>
                  <a:txBody>
                    <a:bodyPr/>
                    <a:lstStyle/>
                    <a:p>
                      <a:r>
                        <a:rPr lang="de-AT" sz="1600" dirty="0" smtClean="0"/>
                        <a:t>Bedeutung</a:t>
                      </a:r>
                      <a:endParaRPr lang="de-AT" sz="1600" dirty="0"/>
                    </a:p>
                  </a:txBody>
                  <a:tcPr marL="170167" marR="170167"/>
                </a:tc>
              </a:tr>
              <a:tr h="185420">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\0</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Null Byte</a:t>
                      </a:r>
                    </a:p>
                  </a:txBody>
                  <a:tcPr marL="170167" marR="170167"/>
                </a:tc>
              </a:tr>
              <a:tr h="185420">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\b</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Backspace</a:t>
                      </a:r>
                    </a:p>
                  </a:txBody>
                  <a:tcPr marL="170167" marR="170167"/>
                </a:tc>
              </a:tr>
              <a:tr h="370840">
                <a:tc>
                  <a:txBody>
                    <a:bodyPr/>
                    <a:lstStyle/>
                    <a:p>
                      <a:pPr lvl="1" algn="l"/>
                      <a:r>
                        <a:rPr lang="en-US" sz="1600" dirty="0" smtClean="0"/>
                        <a:t>\f</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Form feed</a:t>
                      </a:r>
                    </a:p>
                  </a:txBody>
                  <a:tcPr marL="170167" marR="170167"/>
                </a:tc>
              </a:tr>
              <a:tr h="370840">
                <a:tc>
                  <a:txBody>
                    <a:bodyPr/>
                    <a:lstStyle/>
                    <a:p>
                      <a:pPr lvl="1" algn="l"/>
                      <a:r>
                        <a:rPr lang="en-US" sz="1600" dirty="0" smtClean="0"/>
                        <a:t>\n</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New line</a:t>
                      </a:r>
                    </a:p>
                  </a:txBody>
                  <a:tcPr marL="170167" marR="170167"/>
                </a:tc>
              </a:tr>
              <a:tr h="370840">
                <a:tc>
                  <a:txBody>
                    <a:bodyPr/>
                    <a:lstStyle/>
                    <a:p>
                      <a:pPr lvl="1" algn="l"/>
                      <a:r>
                        <a:rPr lang="en-US" sz="1600" dirty="0" smtClean="0"/>
                        <a:t>\r</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Carriage return</a:t>
                      </a:r>
                    </a:p>
                  </a:txBody>
                  <a:tcPr marL="170167" marR="170167"/>
                </a:tc>
              </a:tr>
              <a:tr h="370840">
                <a:tc>
                  <a:txBody>
                    <a:bodyPr/>
                    <a:lstStyle/>
                    <a:p>
                      <a:pPr lvl="1" algn="l"/>
                      <a:r>
                        <a:rPr lang="en-US" sz="1600" dirty="0" smtClean="0"/>
                        <a:t>\t</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Tab</a:t>
                      </a:r>
                    </a:p>
                  </a:txBody>
                  <a:tcPr marL="170167" marR="170167"/>
                </a:tc>
              </a:tr>
              <a:tr h="370840">
                <a:tc>
                  <a:txBody>
                    <a:bodyPr/>
                    <a:lstStyle/>
                    <a:p>
                      <a:pPr lvl="1" algn="l"/>
                      <a:r>
                        <a:rPr lang="en-US" sz="1600" dirty="0" smtClean="0"/>
                        <a:t>\v</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Vertical tab</a:t>
                      </a:r>
                    </a:p>
                  </a:txBody>
                  <a:tcPr marL="170167" marR="170167"/>
                </a:tc>
              </a:tr>
              <a:tr h="370840">
                <a:tc>
                  <a:txBody>
                    <a:bodyPr/>
                    <a:lstStyle/>
                    <a:p>
                      <a:pPr lvl="1" algn="l"/>
                      <a:r>
                        <a:rPr lang="en-US" sz="1600" dirty="0" smtClean="0"/>
                        <a:t>\'</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Apostrophe or single quote</a:t>
                      </a:r>
                    </a:p>
                  </a:txBody>
                  <a:tcPr marL="170167" marR="170167"/>
                </a:tc>
              </a:tr>
              <a:tr h="370840">
                <a:tc>
                  <a:txBody>
                    <a:bodyPr/>
                    <a:lstStyle/>
                    <a:p>
                      <a:pPr lvl="1" algn="l"/>
                      <a:r>
                        <a:rPr lang="en-US" sz="1600" dirty="0" smtClean="0"/>
                        <a:t>\"</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Double quote</a:t>
                      </a:r>
                    </a:p>
                  </a:txBody>
                  <a:tcPr marL="170167" marR="170167"/>
                </a:tc>
              </a:tr>
              <a:tr h="370840">
                <a:tc>
                  <a:txBody>
                    <a:bodyPr/>
                    <a:lstStyle/>
                    <a:p>
                      <a:pPr lvl="1" algn="l"/>
                      <a:r>
                        <a:rPr lang="en-US" sz="1600" dirty="0" smtClean="0"/>
                        <a:t>\\</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Backslash character</a:t>
                      </a:r>
                    </a:p>
                  </a:txBody>
                  <a:tcPr marL="170167" marR="170167"/>
                </a:tc>
              </a:tr>
              <a:tr h="370840">
                <a:tc>
                  <a:txBody>
                    <a:bodyPr/>
                    <a:lstStyle/>
                    <a:p>
                      <a:pPr lvl="1" algn="l"/>
                      <a:r>
                        <a:rPr lang="en-US" sz="1600" dirty="0" smtClean="0"/>
                        <a:t>\XXX</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Latin-1 </a:t>
                      </a:r>
                      <a:r>
                        <a:rPr lang="en-US" sz="1600" dirty="0" err="1" smtClean="0"/>
                        <a:t>Zeichen</a:t>
                      </a:r>
                      <a:endParaRPr lang="en-US" sz="1600" dirty="0" smtClean="0"/>
                    </a:p>
                  </a:txBody>
                  <a:tcPr marL="170167" marR="170167"/>
                </a:tc>
              </a:tr>
              <a:tr h="370840">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a:t>
                      </a:r>
                      <a:r>
                        <a:rPr lang="en-US" sz="1600" dirty="0" err="1" smtClean="0"/>
                        <a:t>xXX</a:t>
                      </a:r>
                      <a:r>
                        <a:rPr lang="en-US" sz="1600" dirty="0" smtClean="0"/>
                        <a:t>	</a:t>
                      </a:r>
                    </a:p>
                  </a:txBody>
                  <a:tcPr marL="170167" marR="17016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Latin-1 </a:t>
                      </a:r>
                      <a:r>
                        <a:rPr lang="en-US" sz="1600" dirty="0" err="1" smtClean="0"/>
                        <a:t>Zeichen</a:t>
                      </a:r>
                      <a:r>
                        <a:rPr lang="en-US" sz="1600" dirty="0" smtClean="0"/>
                        <a:t> </a:t>
                      </a:r>
                      <a:r>
                        <a:rPr lang="en-US" sz="1600" dirty="0" err="1" smtClean="0"/>
                        <a:t>als</a:t>
                      </a:r>
                      <a:r>
                        <a:rPr lang="en-US" sz="1600" dirty="0" smtClean="0"/>
                        <a:t> Hex</a:t>
                      </a:r>
                    </a:p>
                  </a:txBody>
                  <a:tcPr marL="170167" marR="170167"/>
                </a:tc>
              </a:tr>
              <a:tr h="370840">
                <a:tc>
                  <a:txBody>
                    <a:bodyPr/>
                    <a:lstStyle/>
                    <a:p>
                      <a:pPr lvl="1" algn="l"/>
                      <a:r>
                        <a:rPr lang="en-US" sz="1600" dirty="0" smtClean="0"/>
                        <a:t>\</a:t>
                      </a:r>
                      <a:r>
                        <a:rPr lang="en-US" sz="1600" dirty="0" err="1" smtClean="0"/>
                        <a:t>uXXXX</a:t>
                      </a:r>
                      <a:endParaRPr lang="en-US" sz="1600" dirty="0" smtClean="0"/>
                    </a:p>
                  </a:txBody>
                  <a:tcPr marL="170167" marR="170167"/>
                </a:tc>
                <a:tc>
                  <a:txBody>
                    <a:bodyPr/>
                    <a:lstStyle/>
                    <a:p>
                      <a:r>
                        <a:rPr lang="de-AT" sz="1600" dirty="0" smtClean="0"/>
                        <a:t>Unicode Hex</a:t>
                      </a:r>
                      <a:r>
                        <a:rPr lang="de-AT" sz="1600" baseline="0" dirty="0" smtClean="0"/>
                        <a:t> Zeichen</a:t>
                      </a:r>
                      <a:endParaRPr lang="de-AT" sz="1600" dirty="0"/>
                    </a:p>
                  </a:txBody>
                  <a:tcPr marL="170167" marR="170167"/>
                </a:tc>
              </a:tr>
            </a:tbl>
          </a:graphicData>
        </a:graphic>
      </p:graphicFrame>
      <p:sp>
        <p:nvSpPr>
          <p:cNvPr id="3" name="Text Placeholder 2"/>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286368238"/>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 und " mischen</a:t>
            </a:r>
            <a:endParaRPr lang="de-AT" dirty="0"/>
          </a:p>
        </p:txBody>
      </p:sp>
      <p:sp>
        <p:nvSpPr>
          <p:cNvPr id="3" name="Content Placeholder 2"/>
          <p:cNvSpPr>
            <a:spLocks noGrp="1"/>
          </p:cNvSpPr>
          <p:nvPr>
            <p:ph sz="quarter" idx="12"/>
          </p:nvPr>
        </p:nvSpPr>
        <p:spPr/>
        <p:txBody>
          <a:bodyPr/>
          <a:lstStyle/>
          <a:p>
            <a:endParaRPr lang="de-AT"/>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023252" y="1879785"/>
            <a:ext cx="9293578" cy="2121509"/>
          </a:xfrm>
          <a:prstGeom prst="rect">
            <a:avLst/>
          </a:prstGeom>
        </p:spPr>
      </p:pic>
    </p:spTree>
    <p:extLst>
      <p:ext uri="{BB962C8B-B14F-4D97-AF65-F5344CB8AC3E}">
        <p14:creationId xmlns:p14="http://schemas.microsoft.com/office/powerpoint/2010/main" val="4117848604"/>
      </p:ext>
    </p:extLst>
  </p:cSld>
  <p:clrMapOvr>
    <a:masterClrMapping/>
  </p:clrMapOvr>
  <p:transition spd="slow">
    <p:push/>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2"/>
          <a:stretch>
            <a:fillRect/>
          </a:stretch>
        </p:blipFill>
        <p:spPr>
          <a:xfrm>
            <a:off x="817380" y="1552815"/>
            <a:ext cx="5088167" cy="3657120"/>
          </a:xfrm>
          <a:prstGeom prst="rect">
            <a:avLst/>
          </a:prstGeom>
        </p:spPr>
      </p:pic>
      <p:sp>
        <p:nvSpPr>
          <p:cNvPr id="2" name="Titel 1"/>
          <p:cNvSpPr>
            <a:spLocks noGrp="1"/>
          </p:cNvSpPr>
          <p:nvPr>
            <p:ph type="title"/>
          </p:nvPr>
        </p:nvSpPr>
        <p:spPr/>
        <p:txBody>
          <a:bodyPr/>
          <a:lstStyle/>
          <a:p>
            <a:r>
              <a:rPr lang="de-AT" dirty="0" smtClean="0"/>
              <a:t>Multi-</a:t>
            </a:r>
            <a:r>
              <a:rPr lang="de-AT" dirty="0" err="1" smtClean="0"/>
              <a:t>line</a:t>
            </a:r>
            <a:r>
              <a:rPr lang="de-AT" dirty="0" smtClean="0"/>
              <a:t> Strings</a:t>
            </a:r>
            <a:endParaRPr lang="de-AT" dirty="0"/>
          </a:p>
        </p:txBody>
      </p:sp>
      <p:pic>
        <p:nvPicPr>
          <p:cNvPr id="4" name="Inhaltsplatzhalter 3"/>
          <p:cNvPicPr>
            <a:picLocks noGrp="1" noChangeAspect="1"/>
          </p:cNvPicPr>
          <p:nvPr>
            <p:ph sz="quarter" idx="12"/>
          </p:nvPr>
        </p:nvPicPr>
        <p:blipFill>
          <a:blip r:embed="rId3"/>
          <a:stretch>
            <a:fillRect/>
          </a:stretch>
        </p:blipFill>
        <p:spPr>
          <a:xfrm>
            <a:off x="4055269" y="2536031"/>
            <a:ext cx="4914900" cy="3390900"/>
          </a:xfrm>
          <a:prstGeom prst="rect">
            <a:avLst/>
          </a:prstGeom>
        </p:spPr>
      </p:pic>
      <p:sp>
        <p:nvSpPr>
          <p:cNvPr id="3" name="Text Placeholder 2"/>
          <p:cNvSpPr>
            <a:spLocks noGrp="1"/>
          </p:cNvSpPr>
          <p:nvPr>
            <p:ph type="body" sz="quarter" idx="23"/>
          </p:nvPr>
        </p:nvSpPr>
        <p:spPr/>
        <p:txBody>
          <a:bodyPr/>
          <a:lstStyle/>
          <a:p>
            <a:endParaRPr lang="de-AT"/>
          </a:p>
        </p:txBody>
      </p:sp>
      <p:pic>
        <p:nvPicPr>
          <p:cNvPr id="5" name="Grafik 4"/>
          <p:cNvPicPr>
            <a:picLocks noChangeAspect="1"/>
          </p:cNvPicPr>
          <p:nvPr/>
        </p:nvPicPr>
        <p:blipFill>
          <a:blip r:embed="rId4"/>
          <a:stretch>
            <a:fillRect/>
          </a:stretch>
        </p:blipFill>
        <p:spPr>
          <a:xfrm>
            <a:off x="6659305" y="2091218"/>
            <a:ext cx="4933950" cy="3381375"/>
          </a:xfrm>
          <a:prstGeom prst="rect">
            <a:avLst/>
          </a:prstGeom>
        </p:spPr>
      </p:pic>
      <p:pic>
        <p:nvPicPr>
          <p:cNvPr id="6" name="Grafik 5"/>
          <p:cNvPicPr>
            <a:picLocks noChangeAspect="1"/>
          </p:cNvPicPr>
          <p:nvPr/>
        </p:nvPicPr>
        <p:blipFill>
          <a:blip r:embed="rId5"/>
          <a:stretch>
            <a:fillRect/>
          </a:stretch>
        </p:blipFill>
        <p:spPr>
          <a:xfrm>
            <a:off x="5151789" y="3781905"/>
            <a:ext cx="6803322" cy="2516483"/>
          </a:xfrm>
          <a:prstGeom prst="rect">
            <a:avLst/>
          </a:prstGeom>
        </p:spPr>
      </p:pic>
      <p:sp>
        <p:nvSpPr>
          <p:cNvPr id="8" name="Textfeld 7"/>
          <p:cNvSpPr txBox="1"/>
          <p:nvPr/>
        </p:nvSpPr>
        <p:spPr>
          <a:xfrm>
            <a:off x="424873" y="5812429"/>
            <a:ext cx="4523482" cy="369332"/>
          </a:xfrm>
          <a:prstGeom prst="rect">
            <a:avLst/>
          </a:prstGeom>
          <a:noFill/>
        </p:spPr>
        <p:txBody>
          <a:bodyPr wrap="none" rtlCol="0">
            <a:spAutoFit/>
          </a:bodyPr>
          <a:lstStyle/>
          <a:p>
            <a:r>
              <a:rPr lang="de-AT" dirty="0" smtClean="0"/>
              <a:t>Siehe auch „Template Strings“ in </a:t>
            </a:r>
            <a:r>
              <a:rPr lang="de-AT" dirty="0" err="1" smtClean="0"/>
              <a:t>ECMAScript</a:t>
            </a:r>
            <a:r>
              <a:rPr lang="de-AT" dirty="0" smtClean="0"/>
              <a:t> 6</a:t>
            </a:r>
            <a:endParaRPr lang="de-AT" dirty="0"/>
          </a:p>
        </p:txBody>
      </p:sp>
    </p:spTree>
    <p:extLst>
      <p:ext uri="{BB962C8B-B14F-4D97-AF65-F5344CB8AC3E}">
        <p14:creationId xmlns:p14="http://schemas.microsoft.com/office/powerpoint/2010/main" val="34437389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This </a:t>
            </a:r>
            <a:r>
              <a:rPr lang="de-AT" dirty="0" err="1" smtClean="0"/>
              <a:t>is</a:t>
            </a:r>
            <a:r>
              <a:rPr lang="de-AT" dirty="0" smtClean="0"/>
              <a:t> a </a:t>
            </a:r>
            <a:r>
              <a:rPr lang="de-AT" dirty="0" err="1" smtClean="0"/>
              <a:t>journey</a:t>
            </a:r>
            <a:r>
              <a:rPr lang="de-AT" dirty="0" smtClean="0"/>
              <a:t>!</a:t>
            </a:r>
            <a:endParaRPr lang="de-AT" dirty="0"/>
          </a:p>
        </p:txBody>
      </p:sp>
      <p:sp>
        <p:nvSpPr>
          <p:cNvPr id="3" name="Inhaltsplatzhalter 2"/>
          <p:cNvSpPr>
            <a:spLocks noGrp="1"/>
          </p:cNvSpPr>
          <p:nvPr>
            <p:ph sz="quarter" idx="12"/>
          </p:nvPr>
        </p:nvSpPr>
        <p:spPr/>
        <p:txBody>
          <a:bodyPr/>
          <a:lstStyle/>
          <a:p>
            <a:r>
              <a:rPr lang="de-AT" dirty="0" smtClean="0"/>
              <a:t>HTML</a:t>
            </a:r>
          </a:p>
          <a:p>
            <a:r>
              <a:rPr lang="de-AT" dirty="0" smtClean="0"/>
              <a:t>CSS</a:t>
            </a:r>
          </a:p>
          <a:p>
            <a:r>
              <a:rPr lang="de-AT" dirty="0" smtClean="0"/>
              <a:t>JavaScript</a:t>
            </a:r>
          </a:p>
          <a:p>
            <a:pPr lvl="1"/>
            <a:r>
              <a:rPr lang="de-AT" dirty="0" err="1" smtClean="0"/>
              <a:t>Many</a:t>
            </a:r>
            <a:r>
              <a:rPr lang="de-AT" dirty="0" smtClean="0"/>
              <a:t> APIs</a:t>
            </a:r>
          </a:p>
        </p:txBody>
      </p:sp>
      <p:sp>
        <p:nvSpPr>
          <p:cNvPr id="6" name="Text Placeholder 5"/>
          <p:cNvSpPr>
            <a:spLocks noGrp="1"/>
          </p:cNvSpPr>
          <p:nvPr>
            <p:ph type="body" sz="quarter" idx="23"/>
          </p:nvPr>
        </p:nvSpPr>
        <p:spPr/>
        <p:txBody>
          <a:bodyPr/>
          <a:lstStyle/>
          <a:p>
            <a:endParaRPr lang="de-AT"/>
          </a:p>
        </p:txBody>
      </p:sp>
      <p:pic>
        <p:nvPicPr>
          <p:cNvPr id="2050" name="Picture 2" descr="https://upload.wikimedia.org/wikipedia/commons/thumb/6/61/HTML5_logo_and_wordmark.svg/1024px-HTML5_logo_and_wordmark.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34216" y="2189018"/>
            <a:ext cx="2836431" cy="2836432"/>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5442530" y="6442502"/>
            <a:ext cx="6875600" cy="415498"/>
          </a:xfrm>
          <a:prstGeom prst="rect">
            <a:avLst/>
          </a:prstGeom>
          <a:noFill/>
        </p:spPr>
        <p:txBody>
          <a:bodyPr wrap="none" rtlCol="0">
            <a:spAutoFit/>
          </a:bodyPr>
          <a:lstStyle/>
          <a:p>
            <a:r>
              <a:rPr lang="en-US" sz="1050" dirty="0"/>
              <a:t>"HTML5 logo and wordmark" by W3C. Licensed under CC BY 3.0 via Wikimedia Commons </a:t>
            </a:r>
            <a:r>
              <a:rPr lang="en-US" sz="1050" dirty="0" smtClean="0"/>
              <a:t>–</a:t>
            </a:r>
          </a:p>
          <a:p>
            <a:r>
              <a:rPr lang="en-US" sz="1050" dirty="0" smtClean="0"/>
              <a:t> </a:t>
            </a:r>
            <a:r>
              <a:rPr lang="en-US" sz="1050" dirty="0"/>
              <a:t>https://commons.wikimedia.org/wiki/File:HTML5_logo_and_wordmark.svg#/media/File:HTML5_logo_and_wordmark.svg</a:t>
            </a:r>
            <a:endParaRPr lang="de-AT" sz="1050" dirty="0"/>
          </a:p>
        </p:txBody>
      </p:sp>
      <p:pic>
        <p:nvPicPr>
          <p:cNvPr id="2052" name="Picture 4" descr="https://camo.githubusercontent.com/2b7490e26277b0e82de4e4f6f6faaf72fde9450a/68747470733a2f2f646576656c6f7065722e63646e2e6d6f7a696c6c612e6e65742f6d656469612f75706c6f6164732f64656d6f732f762f612f76616e3130306a2f31303737386532353565373462333665626431323137323262396361653866352f686f6e65792d707572737569742d7965742d616e5f313334333434393133325f64656d6f5f7061636b6167652f696d672f637373335f6c6f676f2e706e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278" y="2423393"/>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Unofficial JavaScript logo 2.sv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98392" y="2816372"/>
            <a:ext cx="2077314" cy="2077314"/>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4"/>
          <p:cNvSpPr/>
          <p:nvPr/>
        </p:nvSpPr>
        <p:spPr>
          <a:xfrm>
            <a:off x="5442530" y="5990973"/>
            <a:ext cx="6096000" cy="507831"/>
          </a:xfrm>
          <a:prstGeom prst="rect">
            <a:avLst/>
          </a:prstGeom>
        </p:spPr>
        <p:txBody>
          <a:bodyPr>
            <a:spAutoFit/>
          </a:bodyPr>
          <a:lstStyle/>
          <a:p>
            <a:r>
              <a:rPr lang="de-AT" sz="900" dirty="0"/>
              <a:t>„</a:t>
            </a:r>
            <a:r>
              <a:rPr lang="de-AT" sz="900" dirty="0" err="1"/>
              <a:t>Unofficial</a:t>
            </a:r>
            <a:r>
              <a:rPr lang="de-AT" sz="900" dirty="0"/>
              <a:t> JavaScript logo 2“ von Chris Williams - https://github.com/voodootikigod/logo.js/blob/master/js.svg. Lizenziert unter Gemeinfrei über Wikimedia </a:t>
            </a:r>
            <a:r>
              <a:rPr lang="de-AT" sz="900" dirty="0" err="1"/>
              <a:t>Commons</a:t>
            </a:r>
            <a:r>
              <a:rPr lang="de-AT" sz="900" dirty="0"/>
              <a:t> - https://commons.wikimedia.org/wiki/File:Unofficial_JavaScript_logo_2.svg#/media/File:Unofficial_JavaScript_logo_2.svg</a:t>
            </a:r>
          </a:p>
        </p:txBody>
      </p:sp>
    </p:spTree>
    <p:extLst>
      <p:ext uri="{BB962C8B-B14F-4D97-AF65-F5344CB8AC3E}">
        <p14:creationId xmlns:p14="http://schemas.microsoft.com/office/powerpoint/2010/main" val="25314068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6"/>
                                        </p:tgtEl>
                                        <p:attrNameLst>
                                          <p:attrName>style.visibility</p:attrName>
                                        </p:attrNameLst>
                                      </p:cBhvr>
                                      <p:to>
                                        <p:strVal val="visible"/>
                                      </p:to>
                                    </p:set>
                                    <p:animEffect transition="in" filter="fade">
                                      <p:cBhvr>
                                        <p:cTn id="17"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Block Statement</a:t>
            </a:r>
            <a:endParaRPr lang="de-AT" dirty="0"/>
          </a:p>
        </p:txBody>
      </p:sp>
      <p:sp>
        <p:nvSpPr>
          <p:cNvPr id="3" name="Inhaltsplatzhalter 2"/>
          <p:cNvSpPr>
            <a:spLocks noGrp="1"/>
          </p:cNvSpPr>
          <p:nvPr>
            <p:ph sz="quarter" idx="12"/>
          </p:nvPr>
        </p:nvSpPr>
        <p:spPr/>
        <p:txBody>
          <a:bodyPr/>
          <a:lstStyle/>
          <a:p>
            <a:r>
              <a:rPr lang="de-AT" sz="3200" dirty="0" smtClean="0"/>
              <a:t>Gruppieren von Anweisungen bei</a:t>
            </a:r>
          </a:p>
          <a:p>
            <a:pPr lvl="1"/>
            <a:r>
              <a:rPr lang="de-AT" sz="2800" dirty="0" smtClean="0"/>
              <a:t>Ablaufsteuerung (</a:t>
            </a:r>
            <a:r>
              <a:rPr lang="de-AT" sz="2800" dirty="0" err="1" smtClean="0"/>
              <a:t>if</a:t>
            </a:r>
            <a:r>
              <a:rPr lang="de-AT" sz="2800" dirty="0" smtClean="0"/>
              <a:t>, </a:t>
            </a:r>
            <a:r>
              <a:rPr lang="de-AT" sz="2800" dirty="0" err="1" smtClean="0"/>
              <a:t>for</a:t>
            </a:r>
            <a:r>
              <a:rPr lang="de-AT" sz="2800" dirty="0" smtClean="0"/>
              <a:t>, </a:t>
            </a:r>
            <a:r>
              <a:rPr lang="de-AT" sz="2800" dirty="0" err="1" smtClean="0"/>
              <a:t>while</a:t>
            </a:r>
            <a:r>
              <a:rPr lang="de-AT" sz="2800" dirty="0" smtClean="0"/>
              <a:t>)</a:t>
            </a:r>
          </a:p>
          <a:p>
            <a:pPr lvl="1"/>
            <a:r>
              <a:rPr lang="de-AT" sz="2800" dirty="0" smtClean="0"/>
              <a:t>Funktionen</a:t>
            </a:r>
          </a:p>
          <a:p>
            <a:pPr lvl="1"/>
            <a:endParaRPr lang="de-AT" sz="2800" dirty="0"/>
          </a:p>
          <a:p>
            <a:pPr lvl="1"/>
            <a:endParaRPr lang="de-AT" sz="2800" dirty="0" smtClean="0"/>
          </a:p>
          <a:p>
            <a:pPr lvl="1"/>
            <a:endParaRPr lang="de-AT" sz="2800" dirty="0"/>
          </a:p>
          <a:p>
            <a:pPr lvl="1"/>
            <a:endParaRPr lang="de-AT" sz="2800" dirty="0" smtClean="0"/>
          </a:p>
          <a:p>
            <a:pPr lvl="1"/>
            <a:endParaRPr lang="de-AT" sz="2800" dirty="0"/>
          </a:p>
          <a:p>
            <a:pPr lvl="1"/>
            <a:endParaRPr lang="de-AT" sz="2800" dirty="0" smtClean="0"/>
          </a:p>
        </p:txBody>
      </p:sp>
      <p:sp>
        <p:nvSpPr>
          <p:cNvPr id="4" name="Text Placeholder 3"/>
          <p:cNvSpPr>
            <a:spLocks noGrp="1"/>
          </p:cNvSpPr>
          <p:nvPr>
            <p:ph type="body" sz="quarter" idx="23"/>
          </p:nvPr>
        </p:nvSpPr>
        <p:spPr/>
        <p:txBody>
          <a:bodyPr/>
          <a:lstStyle/>
          <a:p>
            <a:endParaRPr lang="de-AT"/>
          </a:p>
        </p:txBody>
      </p:sp>
      <p:pic>
        <p:nvPicPr>
          <p:cNvPr id="6" name="Grafik 5"/>
          <p:cNvPicPr>
            <a:picLocks noChangeAspect="1"/>
          </p:cNvPicPr>
          <p:nvPr/>
        </p:nvPicPr>
        <p:blipFill>
          <a:blip r:embed="rId2"/>
          <a:stretch>
            <a:fillRect/>
          </a:stretch>
        </p:blipFill>
        <p:spPr>
          <a:xfrm>
            <a:off x="1296178" y="3644750"/>
            <a:ext cx="7877175" cy="2247900"/>
          </a:xfrm>
          <a:prstGeom prst="rect">
            <a:avLst/>
          </a:prstGeom>
        </p:spPr>
      </p:pic>
      <p:sp>
        <p:nvSpPr>
          <p:cNvPr id="7" name="Rechteck 6"/>
          <p:cNvSpPr/>
          <p:nvPr/>
        </p:nvSpPr>
        <p:spPr>
          <a:xfrm>
            <a:off x="1648050" y="3955309"/>
            <a:ext cx="7525303" cy="1937341"/>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de-AT"/>
          </a:p>
        </p:txBody>
      </p:sp>
      <p:sp>
        <p:nvSpPr>
          <p:cNvPr id="8" name="Textfeld 7"/>
          <p:cNvSpPr txBox="1"/>
          <p:nvPr/>
        </p:nvSpPr>
        <p:spPr>
          <a:xfrm>
            <a:off x="9366876" y="3666015"/>
            <a:ext cx="686406" cy="369332"/>
          </a:xfrm>
          <a:prstGeom prst="rect">
            <a:avLst/>
          </a:prstGeom>
          <a:noFill/>
        </p:spPr>
        <p:txBody>
          <a:bodyPr wrap="none" rtlCol="0">
            <a:spAutoFit/>
          </a:bodyPr>
          <a:lstStyle/>
          <a:p>
            <a:r>
              <a:rPr lang="de-AT" dirty="0" smtClean="0"/>
              <a:t>Block</a:t>
            </a:r>
            <a:endParaRPr lang="de-AT" dirty="0"/>
          </a:p>
        </p:txBody>
      </p:sp>
    </p:spTree>
    <p:extLst>
      <p:ext uri="{BB962C8B-B14F-4D97-AF65-F5344CB8AC3E}">
        <p14:creationId xmlns:p14="http://schemas.microsoft.com/office/powerpoint/2010/main" val="2144216075"/>
      </p:ext>
    </p:extLst>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Block Statement</a:t>
            </a:r>
            <a:endParaRPr lang="de-AT" dirty="0"/>
          </a:p>
        </p:txBody>
      </p:sp>
      <p:sp>
        <p:nvSpPr>
          <p:cNvPr id="3" name="Inhaltsplatzhalter 2"/>
          <p:cNvSpPr>
            <a:spLocks noGrp="1"/>
          </p:cNvSpPr>
          <p:nvPr>
            <p:ph sz="quarter" idx="12"/>
          </p:nvPr>
        </p:nvSpPr>
        <p:spPr/>
        <p:txBody>
          <a:bodyPr/>
          <a:lstStyle/>
          <a:p>
            <a:r>
              <a:rPr lang="de-AT" sz="3200" dirty="0" smtClean="0"/>
              <a:t>Achtung: Variablen in JS (vor ES6) haben keinen Block-</a:t>
            </a:r>
            <a:r>
              <a:rPr lang="de-AT" sz="3200" dirty="0" err="1" smtClean="0"/>
              <a:t>Scope</a:t>
            </a:r>
            <a:r>
              <a:rPr lang="de-AT" sz="3200" dirty="0" smtClean="0"/>
              <a:t>!</a:t>
            </a:r>
            <a:endParaRPr lang="de-AT" sz="32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272806" y="2457339"/>
            <a:ext cx="3543300" cy="2581275"/>
          </a:xfrm>
          <a:prstGeom prst="rect">
            <a:avLst/>
          </a:prstGeom>
        </p:spPr>
      </p:pic>
    </p:spTree>
    <p:extLst>
      <p:ext uri="{BB962C8B-B14F-4D97-AF65-F5344CB8AC3E}">
        <p14:creationId xmlns:p14="http://schemas.microsoft.com/office/powerpoint/2010/main" val="71841771"/>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if</a:t>
            </a:r>
            <a:r>
              <a:rPr lang="de-AT" dirty="0" smtClean="0"/>
              <a:t>(){ } </a:t>
            </a:r>
            <a:r>
              <a:rPr lang="de-AT" dirty="0" err="1" smtClean="0"/>
              <a:t>else</a:t>
            </a:r>
            <a:r>
              <a:rPr lang="de-AT" dirty="0" smtClean="0"/>
              <a:t> </a:t>
            </a:r>
            <a:r>
              <a:rPr lang="de-AT" dirty="0" err="1" smtClean="0"/>
              <a:t>if</a:t>
            </a:r>
            <a:r>
              <a:rPr lang="de-AT" dirty="0"/>
              <a:t> </a:t>
            </a:r>
            <a:r>
              <a:rPr lang="de-AT" dirty="0" smtClean="0"/>
              <a:t>() { } </a:t>
            </a:r>
            <a:r>
              <a:rPr lang="de-AT" dirty="0" err="1" smtClean="0"/>
              <a:t>else</a:t>
            </a:r>
            <a:r>
              <a:rPr lang="de-AT" dirty="0" smtClean="0"/>
              <a:t> { }</a:t>
            </a:r>
            <a:endParaRPr lang="de-AT" dirty="0"/>
          </a:p>
        </p:txBody>
      </p:sp>
      <p:sp>
        <p:nvSpPr>
          <p:cNvPr id="3" name="Inhaltsplatzhalter 2"/>
          <p:cNvSpPr>
            <a:spLocks noGrp="1"/>
          </p:cNvSpPr>
          <p:nvPr>
            <p:ph sz="quarter" idx="12"/>
          </p:nvPr>
        </p:nvSpPr>
        <p:spPr/>
        <p:txBody>
          <a:bodyPr/>
          <a:lstStyle/>
          <a:p>
            <a:r>
              <a:rPr lang="de-AT" sz="3200" dirty="0" smtClean="0"/>
              <a:t>Verzweigung</a:t>
            </a:r>
          </a:p>
          <a:p>
            <a:endParaRPr lang="de-AT" sz="32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224910" y="2729706"/>
            <a:ext cx="7239000" cy="2543175"/>
          </a:xfrm>
          <a:prstGeom prst="rect">
            <a:avLst/>
          </a:prstGeom>
        </p:spPr>
      </p:pic>
    </p:spTree>
    <p:extLst>
      <p:ext uri="{BB962C8B-B14F-4D97-AF65-F5344CB8AC3E}">
        <p14:creationId xmlns:p14="http://schemas.microsoft.com/office/powerpoint/2010/main" val="2244343599"/>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Bedingungen</a:t>
            </a:r>
          </a:p>
        </p:txBody>
      </p:sp>
      <p:sp>
        <p:nvSpPr>
          <p:cNvPr id="3" name="Inhaltsplatzhalter 2"/>
          <p:cNvSpPr>
            <a:spLocks noGrp="1"/>
          </p:cNvSpPr>
          <p:nvPr>
            <p:ph sz="quarter" idx="12"/>
          </p:nvPr>
        </p:nvSpPr>
        <p:spPr/>
        <p:txBody>
          <a:bodyPr>
            <a:normAutofit/>
          </a:bodyPr>
          <a:lstStyle/>
          <a:p>
            <a:r>
              <a:rPr lang="de-AT" dirty="0" smtClean="0"/>
              <a:t>Können komplexere Ausdrücke beinhalten</a:t>
            </a:r>
          </a:p>
          <a:p>
            <a:pPr lvl="1"/>
            <a:r>
              <a:rPr lang="de-AT" dirty="0" smtClean="0"/>
              <a:t>Vergleiche</a:t>
            </a:r>
          </a:p>
          <a:p>
            <a:pPr lvl="1"/>
            <a:r>
              <a:rPr lang="de-AT" dirty="0" smtClean="0"/>
              <a:t>Zuweisung</a:t>
            </a:r>
          </a:p>
          <a:p>
            <a:pPr lvl="1"/>
            <a:endParaRPr lang="de-AT" dirty="0" smtClean="0"/>
          </a:p>
          <a:p>
            <a:r>
              <a:rPr lang="de-AT" dirty="0" smtClean="0"/>
              <a:t>Folgende Ausdrücke evaluieren nach „Falsch“ (</a:t>
            </a:r>
            <a:r>
              <a:rPr lang="de-AT" dirty="0" err="1" smtClean="0"/>
              <a:t>Falsy</a:t>
            </a:r>
            <a:r>
              <a:rPr lang="de-AT" dirty="0" smtClean="0"/>
              <a:t>)</a:t>
            </a:r>
          </a:p>
          <a:p>
            <a:pPr lvl="1"/>
            <a:r>
              <a:rPr lang="de-AT" dirty="0" err="1" smtClean="0"/>
              <a:t>false</a:t>
            </a:r>
            <a:endParaRPr lang="de-AT" dirty="0" smtClean="0"/>
          </a:p>
          <a:p>
            <a:pPr lvl="1"/>
            <a:r>
              <a:rPr lang="de-AT" dirty="0" err="1" smtClean="0"/>
              <a:t>undefined</a:t>
            </a:r>
            <a:endParaRPr lang="de-AT" dirty="0" smtClean="0"/>
          </a:p>
          <a:p>
            <a:pPr lvl="1"/>
            <a:r>
              <a:rPr lang="de-AT" dirty="0" smtClean="0"/>
              <a:t>null</a:t>
            </a:r>
          </a:p>
          <a:p>
            <a:pPr lvl="1"/>
            <a:r>
              <a:rPr lang="de-AT" dirty="0" smtClean="0"/>
              <a:t>0</a:t>
            </a:r>
          </a:p>
          <a:p>
            <a:pPr lvl="1"/>
            <a:r>
              <a:rPr lang="de-AT" dirty="0" err="1" smtClean="0"/>
              <a:t>NaN</a:t>
            </a:r>
            <a:endParaRPr lang="de-AT" dirty="0" smtClean="0"/>
          </a:p>
          <a:p>
            <a:pPr lvl="1"/>
            <a:r>
              <a:rPr lang="de-AT" dirty="0" smtClean="0"/>
              <a:t>Leer-string ("", bzw. '')</a:t>
            </a:r>
          </a:p>
          <a:p>
            <a:pPr lvl="1"/>
            <a:endParaRPr lang="de-AT" dirty="0" smtClean="0"/>
          </a:p>
          <a:p>
            <a:pPr lvl="1"/>
            <a:endParaRPr lang="de-AT" dirty="0" smtClean="0"/>
          </a:p>
        </p:txBody>
      </p:sp>
      <p:sp>
        <p:nvSpPr>
          <p:cNvPr id="4" name="Text Placeholder 3"/>
          <p:cNvSpPr>
            <a:spLocks noGrp="1"/>
          </p:cNvSpPr>
          <p:nvPr>
            <p:ph type="body" sz="quarter" idx="23"/>
          </p:nvPr>
        </p:nvSpPr>
        <p:spPr/>
        <p:txBody>
          <a:bodyPr/>
          <a:lstStyle/>
          <a:p>
            <a:endParaRPr lang="de-AT"/>
          </a:p>
        </p:txBody>
      </p:sp>
      <p:grpSp>
        <p:nvGrpSpPr>
          <p:cNvPr id="9" name="Gruppieren 8"/>
          <p:cNvGrpSpPr/>
          <p:nvPr/>
        </p:nvGrpSpPr>
        <p:grpSpPr>
          <a:xfrm>
            <a:off x="5573676" y="4094126"/>
            <a:ext cx="7639050" cy="1866900"/>
            <a:chOff x="3714750" y="2612508"/>
            <a:chExt cx="7639050" cy="1866900"/>
          </a:xfrm>
        </p:grpSpPr>
        <p:pic>
          <p:nvPicPr>
            <p:cNvPr id="5" name="Grafik 4"/>
            <p:cNvPicPr>
              <a:picLocks noChangeAspect="1"/>
            </p:cNvPicPr>
            <p:nvPr/>
          </p:nvPicPr>
          <p:blipFill>
            <a:blip r:embed="rId2"/>
            <a:stretch>
              <a:fillRect/>
            </a:stretch>
          </p:blipFill>
          <p:spPr>
            <a:xfrm>
              <a:off x="3714750" y="2612508"/>
              <a:ext cx="7639050" cy="1866900"/>
            </a:xfrm>
            <a:prstGeom prst="rect">
              <a:avLst/>
            </a:prstGeom>
          </p:spPr>
        </p:pic>
        <p:sp>
          <p:nvSpPr>
            <p:cNvPr id="6" name="Rechteck 5"/>
            <p:cNvSpPr/>
            <p:nvPr/>
          </p:nvSpPr>
          <p:spPr>
            <a:xfrm>
              <a:off x="4795284" y="2711302"/>
              <a:ext cx="276446" cy="287079"/>
            </a:xfrm>
            <a:prstGeom prst="rect">
              <a:avLst/>
            </a:prstGeom>
            <a:noFill/>
            <a:ln w="57150">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AT"/>
            </a:p>
          </p:txBody>
        </p:sp>
        <p:sp>
          <p:nvSpPr>
            <p:cNvPr id="7" name="Rechteck 6"/>
            <p:cNvSpPr/>
            <p:nvPr/>
          </p:nvSpPr>
          <p:spPr>
            <a:xfrm>
              <a:off x="4795284" y="3402418"/>
              <a:ext cx="276446" cy="287079"/>
            </a:xfrm>
            <a:prstGeom prst="rect">
              <a:avLst/>
            </a:prstGeom>
            <a:noFill/>
            <a:ln w="57150">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AT"/>
            </a:p>
          </p:txBody>
        </p:sp>
      </p:grpSp>
    </p:spTree>
    <p:extLst>
      <p:ext uri="{BB962C8B-B14F-4D97-AF65-F5344CB8AC3E}">
        <p14:creationId xmlns:p14="http://schemas.microsoft.com/office/powerpoint/2010/main" val="2442990239"/>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Falsy</a:t>
            </a:r>
            <a:endParaRPr lang="de-AT" dirty="0"/>
          </a:p>
        </p:txBody>
      </p:sp>
      <p:sp>
        <p:nvSpPr>
          <p:cNvPr id="4" name="Content Placeholder 3"/>
          <p:cNvSpPr>
            <a:spLocks noGrp="1"/>
          </p:cNvSpPr>
          <p:nvPr>
            <p:ph sz="quarter" idx="12"/>
          </p:nvPr>
        </p:nvSpPr>
        <p:spPr/>
        <p:txBody>
          <a:bodyPr/>
          <a:lstStyle/>
          <a:p>
            <a:endParaRPr lang="de-AT"/>
          </a:p>
        </p:txBody>
      </p:sp>
      <p:sp>
        <p:nvSpPr>
          <p:cNvPr id="7" name="Text Placeholder 6"/>
          <p:cNvSpPr>
            <a:spLocks noGrp="1"/>
          </p:cNvSpPr>
          <p:nvPr>
            <p:ph type="body" sz="quarter" idx="23"/>
          </p:nvPr>
        </p:nvSpPr>
        <p:spPr/>
        <p:txBody>
          <a:bodyPr/>
          <a:lstStyle/>
          <a:p>
            <a:endParaRPr lang="de-AT"/>
          </a:p>
        </p:txBody>
      </p:sp>
      <p:pic>
        <p:nvPicPr>
          <p:cNvPr id="5" name="Grafik 4"/>
          <p:cNvPicPr>
            <a:picLocks noChangeAspect="1"/>
          </p:cNvPicPr>
          <p:nvPr/>
        </p:nvPicPr>
        <p:blipFill>
          <a:blip r:embed="rId2"/>
          <a:stretch>
            <a:fillRect/>
          </a:stretch>
        </p:blipFill>
        <p:spPr>
          <a:xfrm>
            <a:off x="838200" y="1535298"/>
            <a:ext cx="5352382" cy="4909028"/>
          </a:xfrm>
          <a:prstGeom prst="rect">
            <a:avLst/>
          </a:prstGeom>
        </p:spPr>
      </p:pic>
      <p:pic>
        <p:nvPicPr>
          <p:cNvPr id="6" name="Grafik 5"/>
          <p:cNvPicPr>
            <a:picLocks noChangeAspect="1"/>
          </p:cNvPicPr>
          <p:nvPr/>
        </p:nvPicPr>
        <p:blipFill>
          <a:blip r:embed="rId3"/>
          <a:stretch>
            <a:fillRect/>
          </a:stretch>
        </p:blipFill>
        <p:spPr>
          <a:xfrm>
            <a:off x="6190582" y="1802662"/>
            <a:ext cx="6055227" cy="4374301"/>
          </a:xfrm>
          <a:prstGeom prst="rect">
            <a:avLst/>
          </a:prstGeom>
        </p:spPr>
      </p:pic>
      <p:pic>
        <p:nvPicPr>
          <p:cNvPr id="8" name="Grafik 7"/>
          <p:cNvPicPr>
            <a:picLocks noChangeAspect="1"/>
          </p:cNvPicPr>
          <p:nvPr/>
        </p:nvPicPr>
        <p:blipFill>
          <a:blip r:embed="rId4"/>
          <a:stretch>
            <a:fillRect/>
          </a:stretch>
        </p:blipFill>
        <p:spPr>
          <a:xfrm>
            <a:off x="8467836" y="3413051"/>
            <a:ext cx="2637759" cy="2439729"/>
          </a:xfrm>
          <a:prstGeom prst="rect">
            <a:avLst/>
          </a:prstGeom>
        </p:spPr>
      </p:pic>
    </p:spTree>
    <p:extLst>
      <p:ext uri="{BB962C8B-B14F-4D97-AF65-F5344CB8AC3E}">
        <p14:creationId xmlns:p14="http://schemas.microsoft.com/office/powerpoint/2010/main" val="38767421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switch</a:t>
            </a:r>
            <a:endParaRPr lang="de-AT" dirty="0"/>
          </a:p>
        </p:txBody>
      </p:sp>
      <p:sp>
        <p:nvSpPr>
          <p:cNvPr id="3" name="Inhaltsplatzhalter 2"/>
          <p:cNvSpPr>
            <a:spLocks noGrp="1"/>
          </p:cNvSpPr>
          <p:nvPr>
            <p:ph sz="quarter" idx="12"/>
          </p:nvPr>
        </p:nvSpPr>
        <p:spPr/>
        <p:txBody>
          <a:bodyPr/>
          <a:lstStyle/>
          <a:p>
            <a:r>
              <a:rPr lang="de-AT" sz="2800" dirty="0" smtClean="0"/>
              <a:t>„Jump“ Table</a:t>
            </a:r>
          </a:p>
          <a:p>
            <a:r>
              <a:rPr lang="de-AT" sz="2800" dirty="0" smtClean="0"/>
              <a:t>Ausdruck wird mit „</a:t>
            </a:r>
            <a:r>
              <a:rPr lang="de-AT" sz="2800" dirty="0" err="1" smtClean="0"/>
              <a:t>case“s</a:t>
            </a:r>
            <a:r>
              <a:rPr lang="de-AT" sz="2800" dirty="0" smtClean="0"/>
              <a:t> verglichen</a:t>
            </a:r>
          </a:p>
          <a:p>
            <a:r>
              <a:rPr lang="de-AT" sz="2800" dirty="0" smtClean="0"/>
              <a:t>Optionales break</a:t>
            </a:r>
          </a:p>
          <a:p>
            <a:pPr lvl="1"/>
            <a:r>
              <a:rPr lang="de-AT" sz="2400" dirty="0" smtClean="0"/>
              <a:t>Mehrere Labels für einen Block</a:t>
            </a:r>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7324725" y="1939131"/>
            <a:ext cx="4029075" cy="4124325"/>
          </a:xfrm>
          <a:prstGeom prst="rect">
            <a:avLst/>
          </a:prstGeom>
        </p:spPr>
      </p:pic>
    </p:spTree>
    <p:extLst>
      <p:ext uri="{BB962C8B-B14F-4D97-AF65-F5344CB8AC3E}">
        <p14:creationId xmlns:p14="http://schemas.microsoft.com/office/powerpoint/2010/main" val="3599766870"/>
      </p:ext>
    </p:extLst>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stretch>
            <a:fillRect/>
          </a:stretch>
        </p:blipFill>
        <p:spPr>
          <a:xfrm>
            <a:off x="329608" y="1364263"/>
            <a:ext cx="7262923" cy="5070760"/>
          </a:xfrm>
          <a:prstGeom prst="rect">
            <a:avLst/>
          </a:prstGeom>
        </p:spPr>
      </p:pic>
      <p:sp>
        <p:nvSpPr>
          <p:cNvPr id="2" name="Titel 1"/>
          <p:cNvSpPr>
            <a:spLocks noGrp="1"/>
          </p:cNvSpPr>
          <p:nvPr>
            <p:ph type="title"/>
          </p:nvPr>
        </p:nvSpPr>
        <p:spPr/>
        <p:txBody>
          <a:bodyPr/>
          <a:lstStyle/>
          <a:p>
            <a:r>
              <a:rPr lang="de-AT" dirty="0" smtClean="0"/>
              <a:t>Switch</a:t>
            </a:r>
            <a:endParaRPr lang="de-AT" dirty="0"/>
          </a:p>
        </p:txBody>
      </p:sp>
      <p:pic>
        <p:nvPicPr>
          <p:cNvPr id="5" name="Inhaltsplatzhalter 4"/>
          <p:cNvPicPr>
            <a:picLocks noGrp="1" noChangeAspect="1"/>
          </p:cNvPicPr>
          <p:nvPr>
            <p:ph sz="quarter" idx="12"/>
          </p:nvPr>
        </p:nvPicPr>
        <p:blipFill>
          <a:blip r:embed="rId3"/>
          <a:stretch>
            <a:fillRect/>
          </a:stretch>
        </p:blipFill>
        <p:spPr>
          <a:xfrm>
            <a:off x="3129631" y="1604963"/>
            <a:ext cx="6766175" cy="5253037"/>
          </a:xfrm>
          <a:prstGeom prst="rect">
            <a:avLst/>
          </a:prstGeom>
        </p:spPr>
      </p:pic>
      <p:sp>
        <p:nvSpPr>
          <p:cNvPr id="3" name="Text Placeholder 2"/>
          <p:cNvSpPr>
            <a:spLocks noGrp="1"/>
          </p:cNvSpPr>
          <p:nvPr>
            <p:ph type="body" sz="quarter" idx="23"/>
          </p:nvPr>
        </p:nvSpPr>
        <p:spPr/>
        <p:txBody>
          <a:bodyPr/>
          <a:lstStyle/>
          <a:p>
            <a:endParaRPr lang="de-AT"/>
          </a:p>
        </p:txBody>
      </p:sp>
      <p:pic>
        <p:nvPicPr>
          <p:cNvPr id="6" name="Grafik 5"/>
          <p:cNvPicPr>
            <a:picLocks noChangeAspect="1"/>
          </p:cNvPicPr>
          <p:nvPr/>
        </p:nvPicPr>
        <p:blipFill>
          <a:blip r:embed="rId4"/>
          <a:stretch>
            <a:fillRect/>
          </a:stretch>
        </p:blipFill>
        <p:spPr>
          <a:xfrm>
            <a:off x="1760906" y="2274370"/>
            <a:ext cx="2886075" cy="2543175"/>
          </a:xfrm>
          <a:prstGeom prst="rect">
            <a:avLst/>
          </a:prstGeom>
        </p:spPr>
      </p:pic>
      <p:pic>
        <p:nvPicPr>
          <p:cNvPr id="7" name="Grafik 6"/>
          <p:cNvPicPr>
            <a:picLocks noChangeAspect="1"/>
          </p:cNvPicPr>
          <p:nvPr/>
        </p:nvPicPr>
        <p:blipFill>
          <a:blip r:embed="rId5"/>
          <a:stretch>
            <a:fillRect/>
          </a:stretch>
        </p:blipFill>
        <p:spPr>
          <a:xfrm>
            <a:off x="2792264" y="2274369"/>
            <a:ext cx="2886075" cy="2543175"/>
          </a:xfrm>
          <a:prstGeom prst="rect">
            <a:avLst/>
          </a:prstGeom>
        </p:spPr>
      </p:pic>
      <p:pic>
        <p:nvPicPr>
          <p:cNvPr id="8" name="Grafik 7"/>
          <p:cNvPicPr>
            <a:picLocks noChangeAspect="1"/>
          </p:cNvPicPr>
          <p:nvPr/>
        </p:nvPicPr>
        <p:blipFill>
          <a:blip r:embed="rId6"/>
          <a:stretch>
            <a:fillRect/>
          </a:stretch>
        </p:blipFill>
        <p:spPr>
          <a:xfrm>
            <a:off x="3832038" y="2274369"/>
            <a:ext cx="2886075" cy="2543175"/>
          </a:xfrm>
          <a:prstGeom prst="rect">
            <a:avLst/>
          </a:prstGeom>
        </p:spPr>
      </p:pic>
      <p:pic>
        <p:nvPicPr>
          <p:cNvPr id="9" name="Grafik 8"/>
          <p:cNvPicPr>
            <a:picLocks noChangeAspect="1"/>
          </p:cNvPicPr>
          <p:nvPr/>
        </p:nvPicPr>
        <p:blipFill>
          <a:blip r:embed="rId7"/>
          <a:stretch>
            <a:fillRect/>
          </a:stretch>
        </p:blipFill>
        <p:spPr>
          <a:xfrm>
            <a:off x="4871812" y="2274368"/>
            <a:ext cx="2886075" cy="2543175"/>
          </a:xfrm>
          <a:prstGeom prst="rect">
            <a:avLst/>
          </a:prstGeom>
        </p:spPr>
      </p:pic>
      <p:pic>
        <p:nvPicPr>
          <p:cNvPr id="10" name="Grafik 9"/>
          <p:cNvPicPr>
            <a:picLocks noChangeAspect="1"/>
          </p:cNvPicPr>
          <p:nvPr/>
        </p:nvPicPr>
        <p:blipFill>
          <a:blip r:embed="rId8"/>
          <a:stretch>
            <a:fillRect/>
          </a:stretch>
        </p:blipFill>
        <p:spPr>
          <a:xfrm>
            <a:off x="5959266" y="2274367"/>
            <a:ext cx="2886075" cy="2543175"/>
          </a:xfrm>
          <a:prstGeom prst="rect">
            <a:avLst/>
          </a:prstGeom>
        </p:spPr>
      </p:pic>
    </p:spTree>
    <p:extLst>
      <p:ext uri="{BB962C8B-B14F-4D97-AF65-F5344CB8AC3E}">
        <p14:creationId xmlns:p14="http://schemas.microsoft.com/office/powerpoint/2010/main" val="8314216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Exceptions</a:t>
            </a:r>
            <a:endParaRPr lang="de-AT" dirty="0"/>
          </a:p>
        </p:txBody>
      </p:sp>
      <p:sp>
        <p:nvSpPr>
          <p:cNvPr id="3" name="Inhaltsplatzhalter 2"/>
          <p:cNvSpPr>
            <a:spLocks noGrp="1"/>
          </p:cNvSpPr>
          <p:nvPr>
            <p:ph sz="quarter" idx="12"/>
          </p:nvPr>
        </p:nvSpPr>
        <p:spPr/>
        <p:txBody>
          <a:bodyPr/>
          <a:lstStyle/>
          <a:p>
            <a:r>
              <a:rPr lang="de-AT" sz="2800" dirty="0" err="1" smtClean="0"/>
              <a:t>throw</a:t>
            </a:r>
            <a:r>
              <a:rPr lang="de-AT" sz="2800" dirty="0" smtClean="0"/>
              <a:t> Ausdruck</a:t>
            </a:r>
          </a:p>
          <a:p>
            <a:r>
              <a:rPr lang="de-AT" sz="2800" dirty="0" err="1" smtClean="0"/>
              <a:t>try</a:t>
            </a:r>
            <a:r>
              <a:rPr lang="de-AT" sz="2800" dirty="0" smtClean="0"/>
              <a:t> {} catch() {} </a:t>
            </a:r>
            <a:r>
              <a:rPr lang="de-AT" sz="2800" dirty="0" err="1" smtClean="0"/>
              <a:t>finally</a:t>
            </a:r>
            <a:r>
              <a:rPr lang="de-AT" sz="2800" dirty="0" smtClean="0"/>
              <a:t> {} Ausdruck</a:t>
            </a:r>
          </a:p>
          <a:p>
            <a:r>
              <a:rPr lang="de-AT" sz="2800" dirty="0" smtClean="0"/>
              <a:t>Können verschachtelt werden</a:t>
            </a:r>
            <a:endParaRPr lang="de-AT" sz="28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499190" y="3444420"/>
            <a:ext cx="9613162" cy="3324680"/>
          </a:xfrm>
          <a:prstGeom prst="rect">
            <a:avLst/>
          </a:prstGeom>
        </p:spPr>
      </p:pic>
    </p:spTree>
    <p:extLst>
      <p:ext uri="{BB962C8B-B14F-4D97-AF65-F5344CB8AC3E}">
        <p14:creationId xmlns:p14="http://schemas.microsoft.com/office/powerpoint/2010/main" val="2666207510"/>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Exceptions</a:t>
            </a:r>
            <a:endParaRPr lang="de-AT" dirty="0"/>
          </a:p>
        </p:txBody>
      </p:sp>
      <p:sp>
        <p:nvSpPr>
          <p:cNvPr id="10" name="Content Placeholder 9"/>
          <p:cNvSpPr>
            <a:spLocks noGrp="1"/>
          </p:cNvSpPr>
          <p:nvPr>
            <p:ph sz="quarter" idx="12"/>
          </p:nvPr>
        </p:nvSpPr>
        <p:spPr/>
        <p:txBody>
          <a:bodyPr/>
          <a:lstStyle/>
          <a:p>
            <a:endParaRPr lang="de-AT"/>
          </a:p>
        </p:txBody>
      </p:sp>
      <p:sp>
        <p:nvSpPr>
          <p:cNvPr id="11" name="Text Placeholder 10"/>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565885" y="1765836"/>
            <a:ext cx="6287684" cy="4411127"/>
          </a:xfrm>
          <a:prstGeom prst="rect">
            <a:avLst/>
          </a:prstGeom>
        </p:spPr>
      </p:pic>
      <p:pic>
        <p:nvPicPr>
          <p:cNvPr id="5" name="Grafik 4"/>
          <p:cNvPicPr>
            <a:picLocks noChangeAspect="1"/>
          </p:cNvPicPr>
          <p:nvPr/>
        </p:nvPicPr>
        <p:blipFill>
          <a:blip r:embed="rId3"/>
          <a:stretch>
            <a:fillRect/>
          </a:stretch>
        </p:blipFill>
        <p:spPr>
          <a:xfrm>
            <a:off x="4884671" y="1690688"/>
            <a:ext cx="6912152" cy="4982904"/>
          </a:xfrm>
          <a:prstGeom prst="rect">
            <a:avLst/>
          </a:prstGeom>
        </p:spPr>
      </p:pic>
      <p:pic>
        <p:nvPicPr>
          <p:cNvPr id="6" name="Grafik 5"/>
          <p:cNvPicPr>
            <a:picLocks noChangeAspect="1"/>
          </p:cNvPicPr>
          <p:nvPr/>
        </p:nvPicPr>
        <p:blipFill>
          <a:blip r:embed="rId4"/>
          <a:stretch>
            <a:fillRect/>
          </a:stretch>
        </p:blipFill>
        <p:spPr>
          <a:xfrm>
            <a:off x="1418398" y="2575222"/>
            <a:ext cx="2886075" cy="2543175"/>
          </a:xfrm>
          <a:prstGeom prst="rect">
            <a:avLst/>
          </a:prstGeom>
        </p:spPr>
      </p:pic>
      <p:pic>
        <p:nvPicPr>
          <p:cNvPr id="7" name="Grafik 6"/>
          <p:cNvPicPr>
            <a:picLocks noChangeAspect="1"/>
          </p:cNvPicPr>
          <p:nvPr/>
        </p:nvPicPr>
        <p:blipFill>
          <a:blip r:embed="rId5"/>
          <a:stretch>
            <a:fillRect/>
          </a:stretch>
        </p:blipFill>
        <p:spPr>
          <a:xfrm>
            <a:off x="3112549" y="2575222"/>
            <a:ext cx="2886075" cy="2543175"/>
          </a:xfrm>
          <a:prstGeom prst="rect">
            <a:avLst/>
          </a:prstGeom>
        </p:spPr>
      </p:pic>
      <p:pic>
        <p:nvPicPr>
          <p:cNvPr id="8" name="Grafik 7"/>
          <p:cNvPicPr>
            <a:picLocks noChangeAspect="1"/>
          </p:cNvPicPr>
          <p:nvPr/>
        </p:nvPicPr>
        <p:blipFill>
          <a:blip r:embed="rId6"/>
          <a:stretch>
            <a:fillRect/>
          </a:stretch>
        </p:blipFill>
        <p:spPr>
          <a:xfrm>
            <a:off x="5135784" y="2575221"/>
            <a:ext cx="2886075" cy="2543175"/>
          </a:xfrm>
          <a:prstGeom prst="rect">
            <a:avLst/>
          </a:prstGeom>
        </p:spPr>
      </p:pic>
      <p:pic>
        <p:nvPicPr>
          <p:cNvPr id="9" name="Grafik 8"/>
          <p:cNvPicPr>
            <a:picLocks noChangeAspect="1"/>
          </p:cNvPicPr>
          <p:nvPr/>
        </p:nvPicPr>
        <p:blipFill>
          <a:blip r:embed="rId7"/>
          <a:stretch>
            <a:fillRect/>
          </a:stretch>
        </p:blipFill>
        <p:spPr>
          <a:xfrm>
            <a:off x="3112549" y="4182140"/>
            <a:ext cx="9534525" cy="1800225"/>
          </a:xfrm>
          <a:prstGeom prst="rect">
            <a:avLst/>
          </a:prstGeom>
        </p:spPr>
      </p:pic>
    </p:spTree>
    <p:extLst>
      <p:ext uri="{BB962C8B-B14F-4D97-AF65-F5344CB8AC3E}">
        <p14:creationId xmlns:p14="http://schemas.microsoft.com/office/powerpoint/2010/main" val="38469890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for</a:t>
            </a:r>
            <a:r>
              <a:rPr lang="de-AT" dirty="0" smtClean="0"/>
              <a:t> () {} - Schleifen</a:t>
            </a:r>
            <a:endParaRPr lang="de-AT" dirty="0"/>
          </a:p>
        </p:txBody>
      </p:sp>
      <p:pic>
        <p:nvPicPr>
          <p:cNvPr id="4" name="Inhaltsplatzhalter 3"/>
          <p:cNvPicPr>
            <a:picLocks noGrp="1" noChangeAspect="1"/>
          </p:cNvPicPr>
          <p:nvPr>
            <p:ph sz="quarter" idx="12"/>
          </p:nvPr>
        </p:nvPicPr>
        <p:blipFill>
          <a:blip r:embed="rId2"/>
          <a:stretch>
            <a:fillRect/>
          </a:stretch>
        </p:blipFill>
        <p:spPr>
          <a:xfrm>
            <a:off x="944676" y="1673632"/>
            <a:ext cx="10439400" cy="657225"/>
          </a:xfrm>
          <a:prstGeom prst="rect">
            <a:avLst/>
          </a:prstGeom>
        </p:spPr>
      </p:pic>
      <p:sp>
        <p:nvSpPr>
          <p:cNvPr id="3" name="Text Placeholder 2"/>
          <p:cNvSpPr>
            <a:spLocks noGrp="1"/>
          </p:cNvSpPr>
          <p:nvPr>
            <p:ph type="body" sz="quarter" idx="23"/>
          </p:nvPr>
        </p:nvSpPr>
        <p:spPr/>
        <p:txBody>
          <a:bodyPr/>
          <a:lstStyle/>
          <a:p>
            <a:endParaRPr lang="de-AT"/>
          </a:p>
        </p:txBody>
      </p:sp>
      <p:pic>
        <p:nvPicPr>
          <p:cNvPr id="5" name="Grafik 4"/>
          <p:cNvPicPr>
            <a:picLocks noChangeAspect="1"/>
          </p:cNvPicPr>
          <p:nvPr/>
        </p:nvPicPr>
        <p:blipFill>
          <a:blip r:embed="rId3"/>
          <a:stretch>
            <a:fillRect/>
          </a:stretch>
        </p:blipFill>
        <p:spPr>
          <a:xfrm>
            <a:off x="838200" y="2611844"/>
            <a:ext cx="9763125" cy="3867150"/>
          </a:xfrm>
          <a:prstGeom prst="rect">
            <a:avLst/>
          </a:prstGeom>
        </p:spPr>
      </p:pic>
      <p:pic>
        <p:nvPicPr>
          <p:cNvPr id="6" name="Grafik 5"/>
          <p:cNvPicPr>
            <a:picLocks noChangeAspect="1"/>
          </p:cNvPicPr>
          <p:nvPr/>
        </p:nvPicPr>
        <p:blipFill>
          <a:blip r:embed="rId4"/>
          <a:stretch>
            <a:fillRect/>
          </a:stretch>
        </p:blipFill>
        <p:spPr>
          <a:xfrm>
            <a:off x="4276724" y="2818957"/>
            <a:ext cx="2886075" cy="3771900"/>
          </a:xfrm>
          <a:prstGeom prst="rect">
            <a:avLst/>
          </a:prstGeom>
        </p:spPr>
      </p:pic>
      <p:pic>
        <p:nvPicPr>
          <p:cNvPr id="7" name="Grafik 6"/>
          <p:cNvPicPr>
            <a:picLocks noChangeAspect="1"/>
          </p:cNvPicPr>
          <p:nvPr/>
        </p:nvPicPr>
        <p:blipFill>
          <a:blip r:embed="rId5"/>
          <a:stretch>
            <a:fillRect/>
          </a:stretch>
        </p:blipFill>
        <p:spPr>
          <a:xfrm>
            <a:off x="7715248" y="2763026"/>
            <a:ext cx="2886075" cy="3771900"/>
          </a:xfrm>
          <a:prstGeom prst="rect">
            <a:avLst/>
          </a:prstGeom>
        </p:spPr>
      </p:pic>
    </p:spTree>
    <p:extLst>
      <p:ext uri="{BB962C8B-B14F-4D97-AF65-F5344CB8AC3E}">
        <p14:creationId xmlns:p14="http://schemas.microsoft.com/office/powerpoint/2010/main" val="33667972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commons/thumb/7/7f/HTML5_APIs_and_related_technologies_taxonomy_and_status.svg/1133px-HTML5_APIs_and_related_technologies_taxonomy_and_statu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266" y="365480"/>
            <a:ext cx="8034068" cy="5573502"/>
          </a:xfrm>
          <a:prstGeom prst="rect">
            <a:avLst/>
          </a:prstGeom>
          <a:noFill/>
          <a:extLst>
            <a:ext uri="{909E8E84-426E-40DD-AFC4-6F175D3DCCD1}">
              <a14:hiddenFill xmlns:a14="http://schemas.microsoft.com/office/drawing/2010/main">
                <a:solidFill>
                  <a:srgbClr val="FFFFFF"/>
                </a:solidFill>
              </a14:hiddenFill>
            </a:ext>
          </a:extLst>
        </p:spPr>
      </p:pic>
      <p:sp>
        <p:nvSpPr>
          <p:cNvPr id="4" name="Rechteck 3"/>
          <p:cNvSpPr/>
          <p:nvPr/>
        </p:nvSpPr>
        <p:spPr>
          <a:xfrm>
            <a:off x="5998296" y="6150114"/>
            <a:ext cx="6096000" cy="707886"/>
          </a:xfrm>
          <a:prstGeom prst="rect">
            <a:avLst/>
          </a:prstGeom>
        </p:spPr>
        <p:txBody>
          <a:bodyPr>
            <a:spAutoFit/>
          </a:bodyPr>
          <a:lstStyle/>
          <a:p>
            <a:r>
              <a:rPr lang="de-AT" sz="1000" dirty="0"/>
              <a:t>"HTML5 APIs </a:t>
            </a:r>
            <a:r>
              <a:rPr lang="de-AT" sz="1000" dirty="0" err="1"/>
              <a:t>and</a:t>
            </a:r>
            <a:r>
              <a:rPr lang="de-AT" sz="1000" dirty="0"/>
              <a:t> </a:t>
            </a:r>
            <a:r>
              <a:rPr lang="de-AT" sz="1000" dirty="0" err="1"/>
              <a:t>related</a:t>
            </a:r>
            <a:r>
              <a:rPr lang="de-AT" sz="1000" dirty="0"/>
              <a:t> </a:t>
            </a:r>
            <a:r>
              <a:rPr lang="de-AT" sz="1000" dirty="0" err="1"/>
              <a:t>technologies</a:t>
            </a:r>
            <a:r>
              <a:rPr lang="de-AT" sz="1000" dirty="0"/>
              <a:t> </a:t>
            </a:r>
            <a:r>
              <a:rPr lang="de-AT" sz="1000" dirty="0" err="1"/>
              <a:t>taxonomy</a:t>
            </a:r>
            <a:r>
              <a:rPr lang="de-AT" sz="1000" dirty="0"/>
              <a:t> </a:t>
            </a:r>
            <a:r>
              <a:rPr lang="de-AT" sz="1000" dirty="0" err="1"/>
              <a:t>and</a:t>
            </a:r>
            <a:r>
              <a:rPr lang="de-AT" sz="1000" dirty="0"/>
              <a:t> </a:t>
            </a:r>
            <a:r>
              <a:rPr lang="de-AT" sz="1000" dirty="0" err="1"/>
              <a:t>status</a:t>
            </a:r>
            <a:r>
              <a:rPr lang="de-AT" sz="1000" dirty="0"/>
              <a:t>" </a:t>
            </a:r>
            <a:r>
              <a:rPr lang="de-AT" sz="1000" dirty="0" err="1"/>
              <a:t>by</a:t>
            </a:r>
            <a:r>
              <a:rPr lang="de-AT" sz="1000" dirty="0"/>
              <a:t> Mercury999 - </a:t>
            </a:r>
            <a:r>
              <a:rPr lang="de-AT" sz="1000" dirty="0" err="1"/>
              <a:t>Own</a:t>
            </a:r>
            <a:r>
              <a:rPr lang="de-AT" sz="1000" dirty="0"/>
              <a:t> </a:t>
            </a:r>
            <a:r>
              <a:rPr lang="de-AT" sz="1000" dirty="0" err="1"/>
              <a:t>work</a:t>
            </a:r>
            <a:r>
              <a:rPr lang="de-AT" sz="1000" dirty="0"/>
              <a:t>. </a:t>
            </a:r>
            <a:r>
              <a:rPr lang="de-AT" sz="1000" dirty="0" err="1"/>
              <a:t>Licensed</a:t>
            </a:r>
            <a:r>
              <a:rPr lang="de-AT" sz="1000" dirty="0"/>
              <a:t> </a:t>
            </a:r>
            <a:r>
              <a:rPr lang="de-AT" sz="1000" dirty="0" err="1"/>
              <a:t>under</a:t>
            </a:r>
            <a:r>
              <a:rPr lang="de-AT" sz="1000" dirty="0"/>
              <a:t> CC BY-SA 4.0 via </a:t>
            </a:r>
            <a:r>
              <a:rPr lang="de-AT" sz="1000" dirty="0" err="1"/>
              <a:t>Commons</a:t>
            </a:r>
            <a:r>
              <a:rPr lang="de-AT" sz="1000" dirty="0"/>
              <a:t> - https://commons.wikimedia.org/wiki/File:HTML5_APIs_and_related_technologies_taxonomy_and_status.svg#/media/File:HTML5_APIs_and_related_technologies_taxonomy_and_status.svg</a:t>
            </a:r>
          </a:p>
        </p:txBody>
      </p:sp>
      <p:sp>
        <p:nvSpPr>
          <p:cNvPr id="2" name="Title 1"/>
          <p:cNvSpPr>
            <a:spLocks noGrp="1"/>
          </p:cNvSpPr>
          <p:nvPr>
            <p:ph type="title"/>
          </p:nvPr>
        </p:nvSpPr>
        <p:spPr/>
        <p:txBody>
          <a:bodyPr/>
          <a:lstStyle/>
          <a:p>
            <a:endParaRPr lang="de-AT"/>
          </a:p>
        </p:txBody>
      </p:sp>
      <p:sp>
        <p:nvSpPr>
          <p:cNvPr id="3" name="Content Placeholder 2"/>
          <p:cNvSpPr>
            <a:spLocks noGrp="1"/>
          </p:cNvSpPr>
          <p:nvPr>
            <p:ph sz="quarter" idx="12"/>
          </p:nvPr>
        </p:nvSpPr>
        <p:spPr/>
        <p:txBody>
          <a:bodyPr/>
          <a:lstStyle/>
          <a:p>
            <a:endParaRPr lang="de-AT"/>
          </a:p>
        </p:txBody>
      </p:sp>
      <p:sp>
        <p:nvSpPr>
          <p:cNvPr id="5" name="Text Placeholder 4"/>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94020703"/>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while</a:t>
            </a:r>
            <a:r>
              <a:rPr lang="de-AT" dirty="0" smtClean="0"/>
              <a:t>() {} Schleifen</a:t>
            </a:r>
            <a:endParaRPr lang="de-AT" dirty="0"/>
          </a:p>
        </p:txBody>
      </p:sp>
      <p:sp>
        <p:nvSpPr>
          <p:cNvPr id="6" name="Content Placeholder 5"/>
          <p:cNvSpPr>
            <a:spLocks noGrp="1"/>
          </p:cNvSpPr>
          <p:nvPr>
            <p:ph sz="quarter" idx="12"/>
          </p:nvPr>
        </p:nvSpPr>
        <p:spPr/>
        <p:txBody>
          <a:bodyPr/>
          <a:lstStyle/>
          <a:p>
            <a:endParaRPr lang="de-AT"/>
          </a:p>
        </p:txBody>
      </p:sp>
      <p:sp>
        <p:nvSpPr>
          <p:cNvPr id="7" name="Text Placeholder 6"/>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1690688"/>
            <a:ext cx="8480924" cy="4327340"/>
          </a:xfrm>
          <a:prstGeom prst="rect">
            <a:avLst/>
          </a:prstGeom>
        </p:spPr>
      </p:pic>
      <p:pic>
        <p:nvPicPr>
          <p:cNvPr id="5" name="Grafik 4"/>
          <p:cNvPicPr>
            <a:picLocks noChangeAspect="1"/>
          </p:cNvPicPr>
          <p:nvPr/>
        </p:nvPicPr>
        <p:blipFill>
          <a:blip r:embed="rId3"/>
          <a:stretch>
            <a:fillRect/>
          </a:stretch>
        </p:blipFill>
        <p:spPr>
          <a:xfrm>
            <a:off x="8565744" y="883831"/>
            <a:ext cx="2886075" cy="3771900"/>
          </a:xfrm>
          <a:prstGeom prst="rect">
            <a:avLst/>
          </a:prstGeom>
        </p:spPr>
      </p:pic>
    </p:spTree>
    <p:extLst>
      <p:ext uri="{BB962C8B-B14F-4D97-AF65-F5344CB8AC3E}">
        <p14:creationId xmlns:p14="http://schemas.microsoft.com/office/powerpoint/2010/main" val="73286454"/>
      </p:ext>
    </p:extLst>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stretch>
            <a:fillRect/>
          </a:stretch>
        </p:blipFill>
        <p:spPr>
          <a:xfrm>
            <a:off x="586009" y="1690688"/>
            <a:ext cx="9744075" cy="4591050"/>
          </a:xfrm>
          <a:prstGeom prst="rect">
            <a:avLst/>
          </a:prstGeom>
        </p:spPr>
      </p:pic>
      <p:sp>
        <p:nvSpPr>
          <p:cNvPr id="2" name="Titel 1"/>
          <p:cNvSpPr>
            <a:spLocks noGrp="1"/>
          </p:cNvSpPr>
          <p:nvPr>
            <p:ph type="title"/>
          </p:nvPr>
        </p:nvSpPr>
        <p:spPr/>
        <p:txBody>
          <a:bodyPr/>
          <a:lstStyle/>
          <a:p>
            <a:r>
              <a:rPr lang="de-AT" dirty="0" smtClean="0"/>
              <a:t>do {} </a:t>
            </a:r>
            <a:r>
              <a:rPr lang="de-AT" dirty="0" err="1" smtClean="0"/>
              <a:t>while</a:t>
            </a:r>
            <a:r>
              <a:rPr lang="de-AT" dirty="0" smtClean="0"/>
              <a:t>() Schleifen</a:t>
            </a:r>
            <a:endParaRPr lang="de-AT" dirty="0"/>
          </a:p>
        </p:txBody>
      </p:sp>
      <p:sp>
        <p:nvSpPr>
          <p:cNvPr id="6" name="Content Placeholder 5"/>
          <p:cNvSpPr>
            <a:spLocks noGrp="1"/>
          </p:cNvSpPr>
          <p:nvPr>
            <p:ph sz="quarter" idx="12"/>
          </p:nvPr>
        </p:nvSpPr>
        <p:spPr/>
        <p:txBody>
          <a:bodyPr/>
          <a:lstStyle/>
          <a:p>
            <a:endParaRPr lang="de-AT"/>
          </a:p>
        </p:txBody>
      </p:sp>
      <p:sp>
        <p:nvSpPr>
          <p:cNvPr id="7" name="Text Placeholder 6"/>
          <p:cNvSpPr>
            <a:spLocks noGrp="1"/>
          </p:cNvSpPr>
          <p:nvPr>
            <p:ph type="body" sz="quarter" idx="23"/>
          </p:nvPr>
        </p:nvSpPr>
        <p:spPr/>
        <p:txBody>
          <a:bodyPr/>
          <a:lstStyle/>
          <a:p>
            <a:endParaRPr lang="de-AT"/>
          </a:p>
        </p:txBody>
      </p:sp>
      <p:pic>
        <p:nvPicPr>
          <p:cNvPr id="4" name="Grafik 3"/>
          <p:cNvPicPr>
            <a:picLocks noChangeAspect="1"/>
          </p:cNvPicPr>
          <p:nvPr/>
        </p:nvPicPr>
        <p:blipFill>
          <a:blip r:embed="rId3"/>
          <a:stretch>
            <a:fillRect/>
          </a:stretch>
        </p:blipFill>
        <p:spPr>
          <a:xfrm>
            <a:off x="9139237" y="944747"/>
            <a:ext cx="2886075" cy="3905250"/>
          </a:xfrm>
          <a:prstGeom prst="rect">
            <a:avLst/>
          </a:prstGeom>
        </p:spPr>
      </p:pic>
    </p:spTree>
    <p:extLst>
      <p:ext uri="{BB962C8B-B14F-4D97-AF65-F5344CB8AC3E}">
        <p14:creationId xmlns:p14="http://schemas.microsoft.com/office/powerpoint/2010/main" val="6037973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break</a:t>
            </a:r>
            <a:endParaRPr lang="de-AT" dirty="0"/>
          </a:p>
        </p:txBody>
      </p:sp>
      <p:sp>
        <p:nvSpPr>
          <p:cNvPr id="3" name="Inhaltsplatzhalter 2"/>
          <p:cNvSpPr>
            <a:spLocks noGrp="1"/>
          </p:cNvSpPr>
          <p:nvPr>
            <p:ph sz="quarter" idx="12"/>
          </p:nvPr>
        </p:nvSpPr>
        <p:spPr/>
        <p:txBody>
          <a:bodyPr/>
          <a:lstStyle/>
          <a:p>
            <a:r>
              <a:rPr lang="de-AT" dirty="0" smtClean="0"/>
              <a:t>Bricht die umgebene Schleife ab</a:t>
            </a:r>
          </a:p>
          <a:p>
            <a:r>
              <a:rPr lang="de-AT" dirty="0" smtClean="0"/>
              <a:t>Optional mit Label -&gt; Abbruch einer äußeren Schleife möglich</a:t>
            </a:r>
            <a:endParaRPr lang="de-AT" dirty="0"/>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043708" y="2910137"/>
            <a:ext cx="7878619" cy="3492250"/>
          </a:xfrm>
          <a:prstGeom prst="rect">
            <a:avLst/>
          </a:prstGeom>
        </p:spPr>
      </p:pic>
      <p:pic>
        <p:nvPicPr>
          <p:cNvPr id="5" name="Grafik 4"/>
          <p:cNvPicPr>
            <a:picLocks noChangeAspect="1"/>
          </p:cNvPicPr>
          <p:nvPr/>
        </p:nvPicPr>
        <p:blipFill>
          <a:blip r:embed="rId3"/>
          <a:stretch>
            <a:fillRect/>
          </a:stretch>
        </p:blipFill>
        <p:spPr>
          <a:xfrm>
            <a:off x="8405092" y="1000784"/>
            <a:ext cx="3325812" cy="5561652"/>
          </a:xfrm>
          <a:prstGeom prst="rect">
            <a:avLst/>
          </a:prstGeom>
        </p:spPr>
      </p:pic>
    </p:spTree>
    <p:extLst>
      <p:ext uri="{BB962C8B-B14F-4D97-AF65-F5344CB8AC3E}">
        <p14:creationId xmlns:p14="http://schemas.microsoft.com/office/powerpoint/2010/main" val="22124303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continue</a:t>
            </a:r>
            <a:endParaRPr lang="de-AT" dirty="0"/>
          </a:p>
        </p:txBody>
      </p:sp>
      <p:sp>
        <p:nvSpPr>
          <p:cNvPr id="3" name="Inhaltsplatzhalter 2"/>
          <p:cNvSpPr>
            <a:spLocks noGrp="1"/>
          </p:cNvSpPr>
          <p:nvPr>
            <p:ph sz="quarter" idx="12"/>
          </p:nvPr>
        </p:nvSpPr>
        <p:spPr/>
        <p:txBody>
          <a:bodyPr>
            <a:normAutofit/>
          </a:bodyPr>
          <a:lstStyle/>
          <a:p>
            <a:r>
              <a:rPr lang="de-AT" sz="2000" dirty="0" smtClean="0"/>
              <a:t>Bricht den aktuellen Schleifendurchlauf ab</a:t>
            </a:r>
          </a:p>
          <a:p>
            <a:r>
              <a:rPr lang="de-AT" sz="2000" dirty="0" smtClean="0"/>
              <a:t>Startet die nächste Iteration der Schleife</a:t>
            </a:r>
          </a:p>
          <a:p>
            <a:r>
              <a:rPr lang="de-AT" sz="2000" dirty="0" smtClean="0"/>
              <a:t>Optional mit Label</a:t>
            </a:r>
          </a:p>
          <a:p>
            <a:pPr lvl="1"/>
            <a:r>
              <a:rPr lang="de-AT" sz="1800" dirty="0" smtClean="0"/>
              <a:t>Nächste Iteration der äußeren Schleife</a:t>
            </a:r>
            <a:endParaRPr lang="de-AT" sz="1800" dirty="0"/>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3335026"/>
            <a:ext cx="6051830" cy="3444465"/>
          </a:xfrm>
          <a:prstGeom prst="rect">
            <a:avLst/>
          </a:prstGeom>
        </p:spPr>
      </p:pic>
      <p:pic>
        <p:nvPicPr>
          <p:cNvPr id="5" name="Grafik 4"/>
          <p:cNvPicPr>
            <a:picLocks noChangeAspect="1"/>
          </p:cNvPicPr>
          <p:nvPr/>
        </p:nvPicPr>
        <p:blipFill>
          <a:blip r:embed="rId3"/>
          <a:stretch>
            <a:fillRect/>
          </a:stretch>
        </p:blipFill>
        <p:spPr>
          <a:xfrm>
            <a:off x="7953375" y="2122632"/>
            <a:ext cx="3400425" cy="4533900"/>
          </a:xfrm>
          <a:prstGeom prst="rect">
            <a:avLst/>
          </a:prstGeom>
        </p:spPr>
      </p:pic>
    </p:spTree>
    <p:extLst>
      <p:ext uri="{BB962C8B-B14F-4D97-AF65-F5344CB8AC3E}">
        <p14:creationId xmlns:p14="http://schemas.microsoft.com/office/powerpoint/2010/main" val="7389312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for</a:t>
            </a:r>
            <a:r>
              <a:rPr lang="de-AT" dirty="0" smtClean="0"/>
              <a:t> … in Schleifen</a:t>
            </a:r>
            <a:endParaRPr lang="de-AT" dirty="0"/>
          </a:p>
        </p:txBody>
      </p:sp>
      <p:sp>
        <p:nvSpPr>
          <p:cNvPr id="3" name="Inhaltsplatzhalter 2"/>
          <p:cNvSpPr>
            <a:spLocks noGrp="1"/>
          </p:cNvSpPr>
          <p:nvPr>
            <p:ph sz="quarter" idx="12"/>
          </p:nvPr>
        </p:nvSpPr>
        <p:spPr/>
        <p:txBody>
          <a:bodyPr/>
          <a:lstStyle/>
          <a:p>
            <a:r>
              <a:rPr lang="de-AT" dirty="0" smtClean="0"/>
              <a:t>Iteriert über alle Properties eines Objektes</a:t>
            </a:r>
            <a:endParaRPr lang="de-AT" dirty="0"/>
          </a:p>
        </p:txBody>
      </p:sp>
      <p:sp>
        <p:nvSpPr>
          <p:cNvPr id="4" name="Text Placeholder 3"/>
          <p:cNvSpPr>
            <a:spLocks noGrp="1"/>
          </p:cNvSpPr>
          <p:nvPr>
            <p:ph type="body" sz="quarter" idx="23"/>
          </p:nvPr>
        </p:nvSpPr>
        <p:spPr/>
        <p:txBody>
          <a:bodyPr/>
          <a:lstStyle/>
          <a:p>
            <a:endParaRPr lang="de-AT"/>
          </a:p>
        </p:txBody>
      </p:sp>
      <p:pic>
        <p:nvPicPr>
          <p:cNvPr id="6" name="Grafik 5"/>
          <p:cNvPicPr>
            <a:picLocks noChangeAspect="1"/>
          </p:cNvPicPr>
          <p:nvPr/>
        </p:nvPicPr>
        <p:blipFill>
          <a:blip r:embed="rId2"/>
          <a:stretch>
            <a:fillRect/>
          </a:stretch>
        </p:blipFill>
        <p:spPr>
          <a:xfrm>
            <a:off x="838200" y="2382864"/>
            <a:ext cx="5792643" cy="4245381"/>
          </a:xfrm>
          <a:prstGeom prst="rect">
            <a:avLst/>
          </a:prstGeom>
        </p:spPr>
      </p:pic>
      <p:pic>
        <p:nvPicPr>
          <p:cNvPr id="7" name="Grafik 6"/>
          <p:cNvPicPr>
            <a:picLocks noChangeAspect="1"/>
          </p:cNvPicPr>
          <p:nvPr/>
        </p:nvPicPr>
        <p:blipFill>
          <a:blip r:embed="rId3"/>
          <a:stretch>
            <a:fillRect/>
          </a:stretch>
        </p:blipFill>
        <p:spPr>
          <a:xfrm>
            <a:off x="7292109" y="2844800"/>
            <a:ext cx="3400425" cy="2590800"/>
          </a:xfrm>
          <a:prstGeom prst="rect">
            <a:avLst/>
          </a:prstGeom>
        </p:spPr>
      </p:pic>
    </p:spTree>
    <p:extLst>
      <p:ext uri="{BB962C8B-B14F-4D97-AF65-F5344CB8AC3E}">
        <p14:creationId xmlns:p14="http://schemas.microsoft.com/office/powerpoint/2010/main" val="14058145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Objekte</a:t>
            </a:r>
            <a:endParaRPr lang="de-AT" dirty="0"/>
          </a:p>
        </p:txBody>
      </p:sp>
      <p:sp>
        <p:nvSpPr>
          <p:cNvPr id="3" name="Inhaltsplatzhalter 2"/>
          <p:cNvSpPr>
            <a:spLocks noGrp="1"/>
          </p:cNvSpPr>
          <p:nvPr>
            <p:ph sz="quarter" idx="12"/>
          </p:nvPr>
        </p:nvSpPr>
        <p:spPr/>
        <p:txBody>
          <a:bodyPr/>
          <a:lstStyle/>
          <a:p>
            <a:r>
              <a:rPr lang="de-AT" sz="3600" dirty="0"/>
              <a:t>Grundbaustein</a:t>
            </a:r>
          </a:p>
          <a:p>
            <a:r>
              <a:rPr lang="de-AT" sz="3600" dirty="0" smtClean="0"/>
              <a:t>„Behälter“ für Eigenschaften (Properties)</a:t>
            </a:r>
          </a:p>
          <a:p>
            <a:pPr lvl="1"/>
            <a:r>
              <a:rPr lang="de-AT" sz="3200" dirty="0" smtClean="0"/>
              <a:t>Dynamisch erweiterbar</a:t>
            </a:r>
          </a:p>
          <a:p>
            <a:r>
              <a:rPr lang="de-AT" sz="3600" dirty="0" smtClean="0"/>
              <a:t>Themen</a:t>
            </a:r>
          </a:p>
          <a:p>
            <a:pPr lvl="1"/>
            <a:r>
              <a:rPr lang="de-AT" sz="3200" dirty="0" smtClean="0"/>
              <a:t>Setzen und Abfragen von Properties</a:t>
            </a:r>
          </a:p>
          <a:p>
            <a:pPr lvl="1"/>
            <a:r>
              <a:rPr lang="de-AT" sz="3200" dirty="0"/>
              <a:t>Überprüfen ob ein Property existiert</a:t>
            </a:r>
          </a:p>
          <a:p>
            <a:pPr lvl="1"/>
            <a:r>
              <a:rPr lang="de-AT" sz="3200" dirty="0" smtClean="0"/>
              <a:t>Löschen von Properties</a:t>
            </a:r>
          </a:p>
          <a:p>
            <a:pPr lvl="1"/>
            <a:endParaRPr lang="de-AT" sz="3200" dirty="0" smtClean="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595351367"/>
      </p:ext>
    </p:extLst>
  </p:cSld>
  <p:clrMapOvr>
    <a:masterClrMapping/>
  </p:clrMapOvr>
  <p:transition spd="slow">
    <p:push/>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Objekte anlegen</a:t>
            </a:r>
            <a:endParaRPr lang="de-AT" dirty="0"/>
          </a:p>
        </p:txBody>
      </p:sp>
      <p:sp>
        <p:nvSpPr>
          <p:cNvPr id="3" name="Inhaltsplatzhalter 2"/>
          <p:cNvSpPr>
            <a:spLocks noGrp="1"/>
          </p:cNvSpPr>
          <p:nvPr>
            <p:ph sz="quarter" idx="12"/>
          </p:nvPr>
        </p:nvSpPr>
        <p:spPr/>
        <p:txBody>
          <a:bodyPr/>
          <a:lstStyle/>
          <a:p>
            <a:r>
              <a:rPr lang="de-AT" sz="3200" dirty="0" smtClean="0"/>
              <a:t>2 Arten: </a:t>
            </a:r>
            <a:r>
              <a:rPr lang="de-AT" sz="3200" dirty="0" err="1" smtClean="0"/>
              <a:t>new</a:t>
            </a:r>
            <a:r>
              <a:rPr lang="de-AT" sz="3200" dirty="0" smtClean="0"/>
              <a:t> und {}</a:t>
            </a:r>
            <a:endParaRPr lang="de-AT" sz="32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153246" y="2483572"/>
            <a:ext cx="4657725" cy="3571875"/>
          </a:xfrm>
          <a:prstGeom prst="rect">
            <a:avLst/>
          </a:prstGeom>
        </p:spPr>
      </p:pic>
    </p:spTree>
    <p:extLst>
      <p:ext uri="{BB962C8B-B14F-4D97-AF65-F5344CB8AC3E}">
        <p14:creationId xmlns:p14="http://schemas.microsoft.com/office/powerpoint/2010/main" val="4041378613"/>
      </p:ext>
    </p:extLst>
  </p:cSld>
  <p:clrMapOvr>
    <a:masterClrMapping/>
  </p:clrMapOvr>
  <p:transition spd="slow">
    <p:push/>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Zugriff auf Properties</a:t>
            </a:r>
            <a:endParaRPr lang="de-AT" dirty="0"/>
          </a:p>
        </p:txBody>
      </p:sp>
      <p:sp>
        <p:nvSpPr>
          <p:cNvPr id="3" name="Inhaltsplatzhalter 2"/>
          <p:cNvSpPr>
            <a:spLocks noGrp="1"/>
          </p:cNvSpPr>
          <p:nvPr>
            <p:ph sz="quarter" idx="12"/>
          </p:nvPr>
        </p:nvSpPr>
        <p:spPr/>
        <p:txBody>
          <a:bodyPr/>
          <a:lstStyle/>
          <a:p>
            <a:r>
              <a:rPr lang="de-AT" sz="3600" dirty="0" smtClean="0"/>
              <a:t>2 Arten</a:t>
            </a:r>
          </a:p>
          <a:p>
            <a:r>
              <a:rPr lang="de-AT" sz="3600" dirty="0" smtClean="0"/>
              <a:t>. </a:t>
            </a:r>
            <a:r>
              <a:rPr lang="de-AT" sz="3600" dirty="0" err="1" smtClean="0"/>
              <a:t>operator</a:t>
            </a:r>
            <a:r>
              <a:rPr lang="de-AT" sz="3600" dirty="0" smtClean="0"/>
              <a:t> </a:t>
            </a:r>
          </a:p>
          <a:p>
            <a:r>
              <a:rPr lang="de-AT" sz="3600" dirty="0" smtClean="0"/>
              <a:t>[] </a:t>
            </a:r>
            <a:r>
              <a:rPr lang="de-AT" sz="3600" dirty="0" err="1" smtClean="0"/>
              <a:t>operator</a:t>
            </a:r>
            <a:endParaRPr lang="de-AT" sz="3600" dirty="0" smtClean="0"/>
          </a:p>
          <a:p>
            <a:pPr marL="457200" lvl="1" indent="0">
              <a:buNone/>
            </a:pPr>
            <a:endParaRPr lang="de-AT" sz="3200" dirty="0" smtClean="0"/>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4291572" y="1459829"/>
            <a:ext cx="7900428" cy="5310243"/>
          </a:xfrm>
          <a:prstGeom prst="rect">
            <a:avLst/>
          </a:prstGeom>
        </p:spPr>
      </p:pic>
      <p:pic>
        <p:nvPicPr>
          <p:cNvPr id="5" name="Grafik 4"/>
          <p:cNvPicPr>
            <a:picLocks noChangeAspect="1"/>
          </p:cNvPicPr>
          <p:nvPr/>
        </p:nvPicPr>
        <p:blipFill>
          <a:blip r:embed="rId3"/>
          <a:stretch>
            <a:fillRect/>
          </a:stretch>
        </p:blipFill>
        <p:spPr>
          <a:xfrm>
            <a:off x="8469024" y="3878191"/>
            <a:ext cx="3400425" cy="2590800"/>
          </a:xfrm>
          <a:prstGeom prst="rect">
            <a:avLst/>
          </a:prstGeom>
        </p:spPr>
      </p:pic>
    </p:spTree>
    <p:extLst>
      <p:ext uri="{BB962C8B-B14F-4D97-AF65-F5344CB8AC3E}">
        <p14:creationId xmlns:p14="http://schemas.microsoft.com/office/powerpoint/2010/main" val="28075933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Index Operator</a:t>
            </a:r>
            <a:endParaRPr lang="de-AT" dirty="0"/>
          </a:p>
        </p:txBody>
      </p:sp>
      <p:sp>
        <p:nvSpPr>
          <p:cNvPr id="3" name="Inhaltsplatzhalter 2"/>
          <p:cNvSpPr>
            <a:spLocks noGrp="1"/>
          </p:cNvSpPr>
          <p:nvPr>
            <p:ph sz="quarter" idx="12"/>
          </p:nvPr>
        </p:nvSpPr>
        <p:spPr/>
        <p:txBody>
          <a:bodyPr/>
          <a:lstStyle/>
          <a:p>
            <a:r>
              <a:rPr lang="de-AT" dirty="0" smtClean="0"/>
              <a:t>Operand wird nach </a:t>
            </a:r>
            <a:r>
              <a:rPr lang="de-AT" dirty="0" err="1" smtClean="0"/>
              <a:t>string</a:t>
            </a:r>
            <a:r>
              <a:rPr lang="de-AT" dirty="0" smtClean="0"/>
              <a:t> konvertiert</a:t>
            </a:r>
          </a:p>
          <a:p>
            <a:pPr lvl="1"/>
            <a:r>
              <a:rPr lang="de-AT" dirty="0" smtClean="0"/>
              <a:t>type-</a:t>
            </a:r>
            <a:r>
              <a:rPr lang="de-AT" dirty="0" err="1" smtClean="0"/>
              <a:t>casted</a:t>
            </a:r>
            <a:endParaRPr lang="de-AT" dirty="0" smtClean="0"/>
          </a:p>
          <a:p>
            <a:r>
              <a:rPr lang="de-AT" dirty="0" smtClean="0"/>
              <a:t>Nicht immer was man erwartet:</a:t>
            </a:r>
            <a:endParaRPr lang="de-AT" dirty="0"/>
          </a:p>
        </p:txBody>
      </p:sp>
      <p:sp>
        <p:nvSpPr>
          <p:cNvPr id="8" name="Text Placeholder 7"/>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002506" y="42957"/>
            <a:ext cx="7338291" cy="6613339"/>
          </a:xfrm>
          <a:prstGeom prst="rect">
            <a:avLst/>
          </a:prstGeom>
        </p:spPr>
      </p:pic>
      <p:pic>
        <p:nvPicPr>
          <p:cNvPr id="5" name="Grafik 4"/>
          <p:cNvPicPr>
            <a:picLocks noChangeAspect="1"/>
          </p:cNvPicPr>
          <p:nvPr/>
        </p:nvPicPr>
        <p:blipFill>
          <a:blip r:embed="rId3"/>
          <a:stretch>
            <a:fillRect/>
          </a:stretch>
        </p:blipFill>
        <p:spPr>
          <a:xfrm>
            <a:off x="7637750" y="1200531"/>
            <a:ext cx="3400425" cy="3571875"/>
          </a:xfrm>
          <a:prstGeom prst="rect">
            <a:avLst/>
          </a:prstGeom>
        </p:spPr>
      </p:pic>
      <p:sp>
        <p:nvSpPr>
          <p:cNvPr id="6" name="Rechteck 5"/>
          <p:cNvSpPr/>
          <p:nvPr/>
        </p:nvSpPr>
        <p:spPr>
          <a:xfrm>
            <a:off x="8691418" y="2657856"/>
            <a:ext cx="1034473" cy="4640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Rechteck 6"/>
          <p:cNvSpPr/>
          <p:nvPr/>
        </p:nvSpPr>
        <p:spPr>
          <a:xfrm>
            <a:off x="8141853" y="4001294"/>
            <a:ext cx="2193638" cy="3305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0683874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stretch>
            <a:fillRect/>
          </a:stretch>
        </p:blipFill>
        <p:spPr>
          <a:xfrm>
            <a:off x="106326" y="2530543"/>
            <a:ext cx="7435813" cy="4327457"/>
          </a:xfrm>
          <a:prstGeom prst="rect">
            <a:avLst/>
          </a:prstGeom>
        </p:spPr>
      </p:pic>
      <p:sp>
        <p:nvSpPr>
          <p:cNvPr id="2" name="Titel 1"/>
          <p:cNvSpPr>
            <a:spLocks noGrp="1"/>
          </p:cNvSpPr>
          <p:nvPr>
            <p:ph type="title"/>
          </p:nvPr>
        </p:nvSpPr>
        <p:spPr/>
        <p:txBody>
          <a:bodyPr/>
          <a:lstStyle/>
          <a:p>
            <a:r>
              <a:rPr lang="de-AT" dirty="0" smtClean="0"/>
              <a:t>Objektverweise</a:t>
            </a:r>
            <a:endParaRPr lang="de-AT" dirty="0"/>
          </a:p>
        </p:txBody>
      </p:sp>
      <p:sp>
        <p:nvSpPr>
          <p:cNvPr id="3" name="Inhaltsplatzhalter 2"/>
          <p:cNvSpPr>
            <a:spLocks noGrp="1"/>
          </p:cNvSpPr>
          <p:nvPr>
            <p:ph sz="quarter" idx="12"/>
          </p:nvPr>
        </p:nvSpPr>
        <p:spPr/>
        <p:txBody>
          <a:bodyPr/>
          <a:lstStyle/>
          <a:p>
            <a:r>
              <a:rPr lang="de-AT" sz="3200" dirty="0" smtClean="0"/>
              <a:t>Variablen haben Referenz-Semantik</a:t>
            </a:r>
          </a:p>
          <a:p>
            <a:pPr lvl="1"/>
            <a:r>
              <a:rPr lang="de-AT" sz="2800" dirty="0" smtClean="0"/>
              <a:t>D.h. Mehrere Variablen können auf das gleiche Objekt zeigen</a:t>
            </a:r>
          </a:p>
          <a:p>
            <a:pPr marL="0" indent="0">
              <a:buNone/>
            </a:pPr>
            <a:endParaRPr lang="de-AT" sz="3200" dirty="0"/>
          </a:p>
        </p:txBody>
      </p:sp>
      <p:sp>
        <p:nvSpPr>
          <p:cNvPr id="6" name="Text Placeholder 5"/>
          <p:cNvSpPr>
            <a:spLocks noGrp="1"/>
          </p:cNvSpPr>
          <p:nvPr>
            <p:ph type="body" sz="quarter" idx="23"/>
          </p:nvPr>
        </p:nvSpPr>
        <p:spPr/>
        <p:txBody>
          <a:bodyPr/>
          <a:lstStyle/>
          <a:p>
            <a:endParaRPr lang="de-AT"/>
          </a:p>
        </p:txBody>
      </p:sp>
      <p:pic>
        <p:nvPicPr>
          <p:cNvPr id="5" name="Grafik 4"/>
          <p:cNvPicPr>
            <a:picLocks noChangeAspect="1"/>
          </p:cNvPicPr>
          <p:nvPr/>
        </p:nvPicPr>
        <p:blipFill>
          <a:blip r:embed="rId3"/>
          <a:stretch>
            <a:fillRect/>
          </a:stretch>
        </p:blipFill>
        <p:spPr>
          <a:xfrm>
            <a:off x="8274013" y="3071038"/>
            <a:ext cx="3400425" cy="2438400"/>
          </a:xfrm>
          <a:prstGeom prst="rect">
            <a:avLst/>
          </a:prstGeom>
        </p:spPr>
      </p:pic>
    </p:spTree>
    <p:extLst>
      <p:ext uri="{BB962C8B-B14F-4D97-AF65-F5344CB8AC3E}">
        <p14:creationId xmlns:p14="http://schemas.microsoft.com/office/powerpoint/2010/main" val="24734868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Was ist JavaScript?</a:t>
            </a:r>
            <a:endParaRPr lang="de-AT" dirty="0"/>
          </a:p>
        </p:txBody>
      </p:sp>
      <p:sp>
        <p:nvSpPr>
          <p:cNvPr id="3" name="Inhaltsplatzhalter 2"/>
          <p:cNvSpPr>
            <a:spLocks noGrp="1"/>
          </p:cNvSpPr>
          <p:nvPr>
            <p:ph sz="quarter" idx="12"/>
          </p:nvPr>
        </p:nvSpPr>
        <p:spPr/>
        <p:txBody>
          <a:bodyPr/>
          <a:lstStyle/>
          <a:p>
            <a:r>
              <a:rPr lang="de-AT" sz="2800" dirty="0" smtClean="0"/>
              <a:t>Skriptsprache des „Web“</a:t>
            </a:r>
          </a:p>
          <a:p>
            <a:r>
              <a:rPr lang="de-AT" sz="2800" dirty="0" smtClean="0"/>
              <a:t>Ursprünglich für dynamisches HTML in Webbrowsern</a:t>
            </a:r>
          </a:p>
          <a:p>
            <a:r>
              <a:rPr lang="de-AT" sz="2800" dirty="0" smtClean="0"/>
              <a:t>Heute weite Verbreitung in anderen Umgebungen</a:t>
            </a:r>
          </a:p>
          <a:p>
            <a:pPr lvl="1"/>
            <a:r>
              <a:rPr lang="de-AT" sz="2400" dirty="0" smtClean="0"/>
              <a:t>Server-Seitiges JS (</a:t>
            </a:r>
            <a:r>
              <a:rPr lang="de-AT" sz="2400" dirty="0" err="1" smtClean="0"/>
              <a:t>nodejs</a:t>
            </a:r>
            <a:r>
              <a:rPr lang="de-AT" sz="2400" dirty="0" smtClean="0"/>
              <a:t>)</a:t>
            </a:r>
          </a:p>
          <a:p>
            <a:pPr lvl="1"/>
            <a:r>
              <a:rPr lang="de-AT" sz="2400" dirty="0" smtClean="0"/>
              <a:t>JS für Micro-</a:t>
            </a:r>
            <a:r>
              <a:rPr lang="de-AT" sz="2400" dirty="0" err="1" smtClean="0"/>
              <a:t>Processor</a:t>
            </a:r>
            <a:r>
              <a:rPr lang="de-AT" sz="2400" dirty="0" smtClean="0"/>
              <a:t> (</a:t>
            </a:r>
            <a:r>
              <a:rPr lang="de-AT" sz="2400" dirty="0" err="1" smtClean="0"/>
              <a:t>Espruino</a:t>
            </a:r>
            <a:r>
              <a:rPr lang="de-AT" sz="2400" dirty="0" smtClean="0"/>
              <a:t>)</a:t>
            </a:r>
          </a:p>
          <a:p>
            <a:pPr lvl="1"/>
            <a:r>
              <a:rPr lang="de-AT" sz="2400" dirty="0" smtClean="0"/>
              <a:t>Client-seitige Tools (z.B. </a:t>
            </a:r>
            <a:r>
              <a:rPr lang="de-AT" sz="2400" dirty="0" err="1" smtClean="0"/>
              <a:t>Azure</a:t>
            </a:r>
            <a:r>
              <a:rPr lang="de-AT" sz="2400" dirty="0" smtClean="0"/>
              <a:t> Cross-</a:t>
            </a:r>
            <a:r>
              <a:rPr lang="de-AT" sz="2400" dirty="0" err="1" smtClean="0"/>
              <a:t>plaform</a:t>
            </a:r>
            <a:r>
              <a:rPr lang="de-AT" sz="2400" dirty="0" smtClean="0"/>
              <a:t> </a:t>
            </a:r>
            <a:r>
              <a:rPr lang="de-AT" sz="2400" dirty="0" err="1" smtClean="0"/>
              <a:t>tools</a:t>
            </a:r>
            <a:r>
              <a:rPr lang="de-AT" sz="2400" dirty="0"/>
              <a:t>)</a:t>
            </a:r>
          </a:p>
        </p:txBody>
      </p:sp>
      <p:sp>
        <p:nvSpPr>
          <p:cNvPr id="5" name="Text Placeholder 4"/>
          <p:cNvSpPr>
            <a:spLocks noGrp="1"/>
          </p:cNvSpPr>
          <p:nvPr>
            <p:ph type="body" sz="quarter" idx="23"/>
          </p:nvPr>
        </p:nvSpPr>
        <p:spPr/>
        <p:txBody>
          <a:bodyPr/>
          <a:lstStyle/>
          <a:p>
            <a:endParaRPr lang="de-AT"/>
          </a:p>
        </p:txBody>
      </p:sp>
      <p:pic>
        <p:nvPicPr>
          <p:cNvPr id="4" name="Picture 8" descr="Unofficial JavaScript logo 2.sv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60210" y="922918"/>
            <a:ext cx="2077314" cy="207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826667"/>
      </p:ext>
    </p:extLst>
  </p:cSld>
  <p:clrMapOvr>
    <a:masterClrMapping/>
  </p:clrMapOvr>
  <p:transition spd="slow">
    <p:push/>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Über Properties iterieren</a:t>
            </a:r>
            <a:endParaRPr lang="de-AT" dirty="0"/>
          </a:p>
        </p:txBody>
      </p:sp>
      <p:sp>
        <p:nvSpPr>
          <p:cNvPr id="3" name="Inhaltsplatzhalter 2"/>
          <p:cNvSpPr>
            <a:spLocks noGrp="1"/>
          </p:cNvSpPr>
          <p:nvPr>
            <p:ph sz="quarter" idx="12"/>
          </p:nvPr>
        </p:nvSpPr>
        <p:spPr/>
        <p:txBody>
          <a:bodyPr/>
          <a:lstStyle/>
          <a:p>
            <a:r>
              <a:rPr lang="de-AT" dirty="0" smtClean="0"/>
              <a:t>Siehe </a:t>
            </a:r>
            <a:r>
              <a:rPr lang="de-AT" dirty="0" err="1" smtClean="0"/>
              <a:t>for</a:t>
            </a:r>
            <a:r>
              <a:rPr lang="de-AT" dirty="0" smtClean="0"/>
              <a:t>… in</a:t>
            </a:r>
          </a:p>
          <a:p>
            <a:endParaRPr lang="de-AT"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742033933"/>
      </p:ext>
    </p:extLst>
  </p:cSld>
  <p:clrMapOvr>
    <a:masterClrMapping/>
  </p:clrMapOvr>
  <p:transition spd="slow">
    <p:push/>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Properties löschen</a:t>
            </a:r>
            <a:endParaRPr lang="de-AT" dirty="0"/>
          </a:p>
        </p:txBody>
      </p:sp>
      <p:sp>
        <p:nvSpPr>
          <p:cNvPr id="3" name="Inhaltsplatzhalter 2"/>
          <p:cNvSpPr>
            <a:spLocks noGrp="1"/>
          </p:cNvSpPr>
          <p:nvPr>
            <p:ph sz="quarter" idx="12"/>
          </p:nvPr>
        </p:nvSpPr>
        <p:spPr/>
        <p:txBody>
          <a:bodyPr/>
          <a:lstStyle/>
          <a:p>
            <a:r>
              <a:rPr lang="de-AT" sz="2400" dirty="0" smtClean="0">
                <a:ln w="0"/>
                <a:effectLst>
                  <a:outerShdw blurRad="38100" dist="19050" dir="2700000" algn="tl" rotWithShape="0">
                    <a:schemeClr val="dk1">
                      <a:alpha val="40000"/>
                    </a:schemeClr>
                  </a:outerShdw>
                </a:effectLst>
              </a:rPr>
              <a:t> </a:t>
            </a:r>
            <a:r>
              <a:rPr lang="de-AT" sz="2400" dirty="0" err="1" smtClean="0">
                <a:ln w="0"/>
                <a:solidFill>
                  <a:schemeClr val="accent1"/>
                </a:solidFill>
                <a:effectLst>
                  <a:outerShdw blurRad="38100" dist="25400" dir="5400000" algn="ctr" rotWithShape="0">
                    <a:srgbClr val="6E747A">
                      <a:alpha val="43000"/>
                    </a:srgbClr>
                  </a:outerShdw>
                </a:effectLst>
              </a:rPr>
              <a:t>delete</a:t>
            </a:r>
            <a:r>
              <a:rPr lang="de-AT" sz="2400" dirty="0" smtClean="0"/>
              <a:t> Schlüsselwort</a:t>
            </a:r>
          </a:p>
          <a:p>
            <a:pPr lvl="1"/>
            <a:r>
              <a:rPr lang="de-AT" sz="2000" dirty="0" smtClean="0"/>
              <a:t>kein </a:t>
            </a:r>
            <a:r>
              <a:rPr lang="de-AT" sz="2000" dirty="0" err="1" smtClean="0"/>
              <a:t>Destruktor</a:t>
            </a:r>
            <a:r>
              <a:rPr lang="de-AT" sz="2000" dirty="0" smtClean="0"/>
              <a:t>!</a:t>
            </a:r>
          </a:p>
          <a:p>
            <a:r>
              <a:rPr lang="de-AT" sz="2400" dirty="0" smtClean="0"/>
              <a:t>Löscht Eigenschaft komplett</a:t>
            </a:r>
          </a:p>
          <a:p>
            <a:pPr lvl="1"/>
            <a:r>
              <a:rPr lang="de-AT" sz="2000" dirty="0" smtClean="0"/>
              <a:t>Nicht mehr iterierbar</a:t>
            </a:r>
          </a:p>
          <a:p>
            <a:r>
              <a:rPr lang="de-AT" sz="2400" dirty="0" smtClean="0"/>
              <a:t>= </a:t>
            </a:r>
            <a:r>
              <a:rPr lang="de-AT" sz="2400" dirty="0" err="1" smtClean="0"/>
              <a:t>undefined</a:t>
            </a:r>
            <a:r>
              <a:rPr lang="de-AT" sz="2400" dirty="0" smtClean="0"/>
              <a:t> setzen</a:t>
            </a:r>
          </a:p>
          <a:p>
            <a:pPr lvl="1"/>
            <a:r>
              <a:rPr lang="de-AT" sz="2000" dirty="0" err="1" smtClean="0"/>
              <a:t>weiterin</a:t>
            </a:r>
            <a:r>
              <a:rPr lang="de-AT" sz="2000" dirty="0" smtClean="0"/>
              <a:t> iterierbar</a:t>
            </a:r>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5252864" y="1609901"/>
            <a:ext cx="6939136" cy="4478449"/>
          </a:xfrm>
          <a:prstGeom prst="rect">
            <a:avLst/>
          </a:prstGeom>
        </p:spPr>
      </p:pic>
      <p:pic>
        <p:nvPicPr>
          <p:cNvPr id="5" name="Grafik 4"/>
          <p:cNvPicPr>
            <a:picLocks noChangeAspect="1"/>
          </p:cNvPicPr>
          <p:nvPr/>
        </p:nvPicPr>
        <p:blipFill>
          <a:blip r:embed="rId3"/>
          <a:stretch>
            <a:fillRect/>
          </a:stretch>
        </p:blipFill>
        <p:spPr>
          <a:xfrm>
            <a:off x="8627545" y="3476625"/>
            <a:ext cx="3400425" cy="3381375"/>
          </a:xfrm>
          <a:prstGeom prst="rect">
            <a:avLst/>
          </a:prstGeom>
        </p:spPr>
      </p:pic>
    </p:spTree>
    <p:extLst>
      <p:ext uri="{BB962C8B-B14F-4D97-AF65-F5344CB8AC3E}">
        <p14:creationId xmlns:p14="http://schemas.microsoft.com/office/powerpoint/2010/main" val="7717860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Arrays</a:t>
            </a:r>
            <a:endParaRPr lang="de-AT" dirty="0"/>
          </a:p>
        </p:txBody>
      </p:sp>
      <p:sp>
        <p:nvSpPr>
          <p:cNvPr id="3" name="Inhaltsplatzhalter 2"/>
          <p:cNvSpPr>
            <a:spLocks noGrp="1"/>
          </p:cNvSpPr>
          <p:nvPr>
            <p:ph sz="quarter" idx="12"/>
          </p:nvPr>
        </p:nvSpPr>
        <p:spPr/>
        <p:txBody>
          <a:bodyPr>
            <a:normAutofit/>
          </a:bodyPr>
          <a:lstStyle/>
          <a:p>
            <a:r>
              <a:rPr lang="de-AT" dirty="0" smtClean="0"/>
              <a:t>Sortierte Kollektion von Elementen</a:t>
            </a:r>
          </a:p>
          <a:p>
            <a:pPr lvl="1"/>
            <a:r>
              <a:rPr lang="de-AT" dirty="0" smtClean="0"/>
              <a:t>Position eines Elements = Index</a:t>
            </a:r>
          </a:p>
          <a:p>
            <a:r>
              <a:rPr lang="de-AT" dirty="0" smtClean="0"/>
              <a:t>Jedes Element kann beliebigen Typ haben</a:t>
            </a:r>
          </a:p>
          <a:p>
            <a:r>
              <a:rPr lang="de-AT" dirty="0" smtClean="0"/>
              <a:t>Themen:</a:t>
            </a:r>
          </a:p>
          <a:p>
            <a:pPr lvl="1"/>
            <a:r>
              <a:rPr lang="de-AT" dirty="0" smtClean="0"/>
              <a:t>Array </a:t>
            </a:r>
            <a:r>
              <a:rPr lang="de-AT" dirty="0" err="1" smtClean="0"/>
              <a:t>Literal</a:t>
            </a:r>
            <a:endParaRPr lang="de-AT" dirty="0" smtClean="0"/>
          </a:p>
          <a:p>
            <a:pPr lvl="1"/>
            <a:r>
              <a:rPr lang="de-AT" dirty="0" smtClean="0"/>
              <a:t>Elementzugriff</a:t>
            </a:r>
          </a:p>
          <a:p>
            <a:pPr lvl="1"/>
            <a:r>
              <a:rPr lang="de-AT" dirty="0" smtClean="0"/>
              <a:t>Iteration</a:t>
            </a:r>
          </a:p>
          <a:p>
            <a:pPr lvl="1"/>
            <a:r>
              <a:rPr lang="de-AT" dirty="0" smtClean="0"/>
              <a:t>Elemente hinzufügen / entfernen</a:t>
            </a:r>
          </a:p>
          <a:p>
            <a:pPr lvl="1"/>
            <a:r>
              <a:rPr lang="de-AT" dirty="0" smtClean="0"/>
              <a:t>Weitere Infos</a:t>
            </a:r>
          </a:p>
          <a:p>
            <a:pPr lvl="2"/>
            <a:r>
              <a:rPr lang="de-AT" dirty="0" smtClean="0"/>
              <a:t>Arrays </a:t>
            </a:r>
            <a:r>
              <a:rPr lang="de-AT" dirty="0"/>
              <a:t>sind auch </a:t>
            </a:r>
            <a:r>
              <a:rPr lang="de-AT" dirty="0" smtClean="0"/>
              <a:t>Objekte</a:t>
            </a:r>
          </a:p>
          <a:p>
            <a:pPr lvl="2"/>
            <a:r>
              <a:rPr lang="de-AT" dirty="0" err="1" smtClean="0"/>
              <a:t>Sparse</a:t>
            </a:r>
            <a:r>
              <a:rPr lang="de-AT" dirty="0" smtClean="0"/>
              <a:t> Arrays</a:t>
            </a:r>
            <a:endParaRPr lang="de-AT" dirty="0"/>
          </a:p>
          <a:p>
            <a:pPr lvl="1"/>
            <a:endParaRPr lang="de-AT" dirty="0" smtClean="0"/>
          </a:p>
          <a:p>
            <a:pPr lvl="1"/>
            <a:endParaRPr lang="de-AT" dirty="0" smtClean="0"/>
          </a:p>
          <a:p>
            <a:pPr lvl="1"/>
            <a:endParaRPr lang="de-AT"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5162481"/>
      </p:ext>
    </p:extLst>
  </p:cSld>
  <p:clrMapOvr>
    <a:masterClrMapping/>
  </p:clrMapOvr>
  <p:transition spd="slow">
    <p:push/>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Array </a:t>
            </a:r>
            <a:r>
              <a:rPr lang="de-AT" dirty="0" err="1" smtClean="0"/>
              <a:t>Literal</a:t>
            </a:r>
            <a:endParaRPr lang="de-AT" dirty="0"/>
          </a:p>
        </p:txBody>
      </p:sp>
      <p:sp>
        <p:nvSpPr>
          <p:cNvPr id="3" name="Inhaltsplatzhalter 2"/>
          <p:cNvSpPr>
            <a:spLocks noGrp="1"/>
          </p:cNvSpPr>
          <p:nvPr>
            <p:ph sz="quarter" idx="12"/>
          </p:nvPr>
        </p:nvSpPr>
        <p:spPr/>
        <p:txBody>
          <a:bodyPr>
            <a:normAutofit/>
          </a:bodyPr>
          <a:lstStyle/>
          <a:p>
            <a:r>
              <a:rPr lang="de-AT" sz="2400" dirty="0" smtClean="0"/>
              <a:t>Eckige Klammern … []</a:t>
            </a:r>
          </a:p>
          <a:p>
            <a:r>
              <a:rPr lang="de-AT" sz="2400" dirty="0" smtClean="0"/>
              <a:t>Mit Inhalt: ["Apfel", "Banane", "Birne"]</a:t>
            </a:r>
            <a:endParaRPr lang="de-AT" sz="24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2809173"/>
            <a:ext cx="9020087" cy="4739941"/>
          </a:xfrm>
          <a:prstGeom prst="rect">
            <a:avLst/>
          </a:prstGeom>
        </p:spPr>
      </p:pic>
    </p:spTree>
    <p:extLst>
      <p:ext uri="{BB962C8B-B14F-4D97-AF65-F5344CB8AC3E}">
        <p14:creationId xmlns:p14="http://schemas.microsoft.com/office/powerpoint/2010/main" val="3056594267"/>
      </p:ext>
    </p:extLst>
  </p:cSld>
  <p:clrMapOvr>
    <a:masterClrMapping/>
  </p:clrMapOvr>
  <p:transition spd="slow">
    <p:push/>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Arrays modifizieren</a:t>
            </a:r>
            <a:endParaRPr lang="de-AT" dirty="0"/>
          </a:p>
        </p:txBody>
      </p:sp>
      <p:sp>
        <p:nvSpPr>
          <p:cNvPr id="3" name="Inhaltsplatzhalter 2"/>
          <p:cNvSpPr>
            <a:spLocks noGrp="1"/>
          </p:cNvSpPr>
          <p:nvPr>
            <p:ph sz="quarter" idx="12"/>
          </p:nvPr>
        </p:nvSpPr>
        <p:spPr/>
        <p:txBody>
          <a:bodyPr/>
          <a:lstStyle/>
          <a:p>
            <a:r>
              <a:rPr lang="de-AT" sz="2800" dirty="0" smtClean="0"/>
              <a:t>push / </a:t>
            </a:r>
            <a:r>
              <a:rPr lang="de-AT" sz="2800" dirty="0" err="1" smtClean="0"/>
              <a:t>pop</a:t>
            </a:r>
            <a:endParaRPr lang="de-AT" sz="2800" dirty="0" smtClean="0"/>
          </a:p>
          <a:p>
            <a:pPr lvl="1"/>
            <a:r>
              <a:rPr lang="de-AT" sz="2400" dirty="0" smtClean="0"/>
              <a:t>Hinzufügen / entfernen am Ende</a:t>
            </a:r>
          </a:p>
          <a:p>
            <a:r>
              <a:rPr lang="de-AT" sz="2800" dirty="0" err="1" smtClean="0"/>
              <a:t>reverse</a:t>
            </a:r>
            <a:endParaRPr lang="de-AT" sz="2800" dirty="0" smtClean="0"/>
          </a:p>
          <a:p>
            <a:r>
              <a:rPr lang="de-AT" sz="2800" dirty="0" err="1" smtClean="0"/>
              <a:t>sort</a:t>
            </a:r>
            <a:endParaRPr lang="de-AT" sz="2800" dirty="0" smtClean="0"/>
          </a:p>
          <a:p>
            <a:r>
              <a:rPr lang="de-AT" sz="2800" dirty="0" err="1" smtClean="0"/>
              <a:t>concat</a:t>
            </a:r>
            <a:endParaRPr lang="de-AT" sz="2800" dirty="0" smtClean="0"/>
          </a:p>
          <a:p>
            <a:r>
              <a:rPr lang="de-AT" sz="2800" dirty="0" err="1" smtClean="0"/>
              <a:t>shift</a:t>
            </a:r>
            <a:r>
              <a:rPr lang="de-AT" sz="2800" dirty="0" smtClean="0"/>
              <a:t> / </a:t>
            </a:r>
            <a:r>
              <a:rPr lang="de-AT" sz="2800" dirty="0" err="1" smtClean="0"/>
              <a:t>unshift</a:t>
            </a:r>
            <a:endParaRPr lang="de-AT" sz="2800" dirty="0" smtClean="0"/>
          </a:p>
          <a:p>
            <a:r>
              <a:rPr lang="de-AT" sz="2800" dirty="0" smtClean="0"/>
              <a:t>slice</a:t>
            </a:r>
          </a:p>
          <a:p>
            <a:r>
              <a:rPr lang="de-AT" sz="2800" dirty="0" err="1" smtClean="0"/>
              <a:t>splice</a:t>
            </a:r>
            <a:endParaRPr lang="de-AT" sz="2800" dirty="0" smtClean="0"/>
          </a:p>
          <a:p>
            <a:endParaRPr lang="de-AT" sz="28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501392047"/>
      </p:ext>
    </p:extLst>
  </p:cSld>
  <p:clrMapOvr>
    <a:masterClrMapping/>
  </p:clrMapOvr>
  <p:transition spd="slow">
    <p:push/>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Push / Pop</a:t>
            </a:r>
            <a:endParaRPr lang="de-AT" dirty="0"/>
          </a:p>
        </p:txBody>
      </p:sp>
      <p:sp>
        <p:nvSpPr>
          <p:cNvPr id="3" name="Inhaltsplatzhalter 2"/>
          <p:cNvSpPr>
            <a:spLocks noGrp="1"/>
          </p:cNvSpPr>
          <p:nvPr>
            <p:ph sz="quarter" idx="12"/>
          </p:nvPr>
        </p:nvSpPr>
        <p:spPr/>
        <p:txBody>
          <a:bodyPr/>
          <a:lstStyle/>
          <a:p>
            <a:r>
              <a:rPr lang="de-AT" sz="3600" dirty="0" smtClean="0"/>
              <a:t>Stack Operationen</a:t>
            </a:r>
          </a:p>
          <a:p>
            <a:r>
              <a:rPr lang="de-AT" sz="3600" dirty="0" smtClean="0"/>
              <a:t>Push fügt ein oder mehrere Elemente hinzu</a:t>
            </a:r>
          </a:p>
          <a:p>
            <a:pPr lvl="1"/>
            <a:r>
              <a:rPr lang="de-AT" sz="3200" dirty="0" smtClean="0"/>
              <a:t> gibt neue Länge zurück</a:t>
            </a:r>
          </a:p>
          <a:p>
            <a:r>
              <a:rPr lang="de-AT" sz="3600" dirty="0" smtClean="0"/>
              <a:t>Pop entfernt letztes Element</a:t>
            </a:r>
          </a:p>
          <a:p>
            <a:pPr lvl="1"/>
            <a:r>
              <a:rPr lang="de-AT" sz="3200" dirty="0" smtClean="0"/>
              <a:t>gibt entferntes Element zurück</a:t>
            </a:r>
            <a:endParaRPr lang="de-AT" sz="3200" dirty="0"/>
          </a:p>
        </p:txBody>
      </p:sp>
      <p:sp>
        <p:nvSpPr>
          <p:cNvPr id="4" name="Text Placeholder 3"/>
          <p:cNvSpPr>
            <a:spLocks noGrp="1"/>
          </p:cNvSpPr>
          <p:nvPr>
            <p:ph type="body" sz="quarter" idx="23"/>
          </p:nvPr>
        </p:nvSpPr>
        <p:spPr/>
        <p:txBody>
          <a:bodyPr/>
          <a:lstStyle/>
          <a:p>
            <a:endParaRPr lang="de-AT"/>
          </a:p>
        </p:txBody>
      </p:sp>
      <p:pic>
        <p:nvPicPr>
          <p:cNvPr id="5" name="Grafik 4"/>
          <p:cNvPicPr>
            <a:picLocks noChangeAspect="1"/>
          </p:cNvPicPr>
          <p:nvPr/>
        </p:nvPicPr>
        <p:blipFill>
          <a:blip r:embed="rId2"/>
          <a:stretch>
            <a:fillRect/>
          </a:stretch>
        </p:blipFill>
        <p:spPr>
          <a:xfrm>
            <a:off x="8366052" y="4998096"/>
            <a:ext cx="10862995" cy="5134732"/>
          </a:xfrm>
          <a:prstGeom prst="rect">
            <a:avLst/>
          </a:prstGeom>
        </p:spPr>
      </p:pic>
    </p:spTree>
    <p:extLst>
      <p:ext uri="{BB962C8B-B14F-4D97-AF65-F5344CB8AC3E}">
        <p14:creationId xmlns:p14="http://schemas.microsoft.com/office/powerpoint/2010/main" val="32226221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7.40741E-7 L -0.64049 -0.65579 " pathEditMode="relative" rAng="0" ptsTypes="AA">
                                      <p:cBhvr>
                                        <p:cTn id="6" dur="500" fill="hold"/>
                                        <p:tgtEl>
                                          <p:spTgt spid="5"/>
                                        </p:tgtEl>
                                        <p:attrNameLst>
                                          <p:attrName>ppt_x</p:attrName>
                                          <p:attrName>ppt_y</p:attrName>
                                        </p:attrNameLst>
                                      </p:cBhvr>
                                      <p:rCtr x="-32031" y="-328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reverse</a:t>
            </a:r>
            <a:endParaRPr lang="de-AT" dirty="0"/>
          </a:p>
        </p:txBody>
      </p:sp>
      <p:sp>
        <p:nvSpPr>
          <p:cNvPr id="3" name="Inhaltsplatzhalter 2"/>
          <p:cNvSpPr>
            <a:spLocks noGrp="1"/>
          </p:cNvSpPr>
          <p:nvPr>
            <p:ph sz="quarter" idx="12"/>
          </p:nvPr>
        </p:nvSpPr>
        <p:spPr/>
        <p:txBody>
          <a:bodyPr/>
          <a:lstStyle/>
          <a:p>
            <a:r>
              <a:rPr lang="de-AT" sz="4000" dirty="0" smtClean="0"/>
              <a:t>Invertiert die Reihenfolge der Elemente</a:t>
            </a:r>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269332" y="2659982"/>
            <a:ext cx="6934200" cy="2019300"/>
          </a:xfrm>
          <a:prstGeom prst="rect">
            <a:avLst/>
          </a:prstGeom>
        </p:spPr>
      </p:pic>
    </p:spTree>
    <p:extLst>
      <p:ext uri="{BB962C8B-B14F-4D97-AF65-F5344CB8AC3E}">
        <p14:creationId xmlns:p14="http://schemas.microsoft.com/office/powerpoint/2010/main" val="999684074"/>
      </p:ext>
    </p:extLst>
  </p:cSld>
  <p:clrMapOvr>
    <a:masterClrMapping/>
  </p:clrMapOvr>
  <p:transition spd="slow">
    <p:push/>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sort</a:t>
            </a:r>
            <a:endParaRPr lang="de-AT" dirty="0"/>
          </a:p>
        </p:txBody>
      </p:sp>
      <p:sp>
        <p:nvSpPr>
          <p:cNvPr id="3" name="Inhaltsplatzhalter 2"/>
          <p:cNvSpPr>
            <a:spLocks noGrp="1"/>
          </p:cNvSpPr>
          <p:nvPr>
            <p:ph sz="quarter" idx="12"/>
          </p:nvPr>
        </p:nvSpPr>
        <p:spPr/>
        <p:txBody>
          <a:bodyPr/>
          <a:lstStyle/>
          <a:p>
            <a:r>
              <a:rPr lang="de-AT" sz="2800" dirty="0" smtClean="0"/>
              <a:t>Sortiert die Elemente</a:t>
            </a:r>
            <a:endParaRPr lang="de-AT" sz="2800" dirty="0"/>
          </a:p>
          <a:p>
            <a:pPr lvl="1"/>
            <a:r>
              <a:rPr lang="de-AT" sz="2400" dirty="0" smtClean="0"/>
              <a:t>Alphabetisch</a:t>
            </a:r>
          </a:p>
          <a:p>
            <a:pPr lvl="1"/>
            <a:r>
              <a:rPr lang="de-AT" sz="2400" dirty="0" smtClean="0"/>
              <a:t>Oder nach eigener Funktion</a:t>
            </a:r>
            <a:endParaRPr lang="de-AT" sz="24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3237787"/>
            <a:ext cx="9761871" cy="3530155"/>
          </a:xfrm>
          <a:prstGeom prst="rect">
            <a:avLst/>
          </a:prstGeom>
        </p:spPr>
      </p:pic>
    </p:spTree>
    <p:extLst>
      <p:ext uri="{BB962C8B-B14F-4D97-AF65-F5344CB8AC3E}">
        <p14:creationId xmlns:p14="http://schemas.microsoft.com/office/powerpoint/2010/main" val="2810171936"/>
      </p:ext>
    </p:extLst>
  </p:cSld>
  <p:clrMapOvr>
    <a:masterClrMapping/>
  </p:clrMapOvr>
  <p:transition spd="slow">
    <p:push/>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concat</a:t>
            </a:r>
            <a:endParaRPr lang="de-AT" dirty="0"/>
          </a:p>
        </p:txBody>
      </p:sp>
      <p:sp>
        <p:nvSpPr>
          <p:cNvPr id="3" name="Inhaltsplatzhalter 2"/>
          <p:cNvSpPr>
            <a:spLocks noGrp="1"/>
          </p:cNvSpPr>
          <p:nvPr>
            <p:ph sz="quarter" idx="12"/>
          </p:nvPr>
        </p:nvSpPr>
        <p:spPr/>
        <p:txBody>
          <a:bodyPr/>
          <a:lstStyle/>
          <a:p>
            <a:r>
              <a:rPr lang="de-AT" sz="2800" dirty="0" smtClean="0"/>
              <a:t>Erzeugt ein neues Arrays bestehend aus dem alten und dem neuen Array</a:t>
            </a:r>
          </a:p>
          <a:p>
            <a:pPr lvl="1"/>
            <a:r>
              <a:rPr lang="de-AT" sz="2400" dirty="0" err="1" smtClean="0"/>
              <a:t>a.concat</a:t>
            </a:r>
            <a:r>
              <a:rPr lang="de-AT" sz="2400" dirty="0" smtClean="0"/>
              <a:t>(b) =&gt; [&lt;</a:t>
            </a:r>
            <a:r>
              <a:rPr lang="de-AT" sz="2400" dirty="0" err="1" smtClean="0"/>
              <a:t>elemente</a:t>
            </a:r>
            <a:r>
              <a:rPr lang="de-AT" sz="2400" dirty="0" smtClean="0"/>
              <a:t> von a&gt;,&lt;</a:t>
            </a:r>
            <a:r>
              <a:rPr lang="de-AT" sz="2400" dirty="0" err="1" smtClean="0"/>
              <a:t>elemente</a:t>
            </a:r>
            <a:r>
              <a:rPr lang="de-AT" sz="2400" dirty="0" smtClean="0"/>
              <a:t> von b&gt;]</a:t>
            </a:r>
          </a:p>
          <a:p>
            <a:r>
              <a:rPr lang="de-AT" sz="2800" dirty="0" err="1" smtClean="0"/>
              <a:t>Is</a:t>
            </a:r>
            <a:r>
              <a:rPr lang="de-AT" sz="2800" dirty="0" smtClean="0"/>
              <a:t> angefügtes Element ein Array -&gt; </a:t>
            </a:r>
            <a:r>
              <a:rPr lang="de-AT" sz="2800" dirty="0" err="1" smtClean="0"/>
              <a:t>elemente</a:t>
            </a:r>
            <a:r>
              <a:rPr lang="de-AT" sz="2800" dirty="0" smtClean="0"/>
              <a:t> des Arrays werden angefügt</a:t>
            </a:r>
          </a:p>
          <a:p>
            <a:pPr lvl="1"/>
            <a:r>
              <a:rPr lang="de-AT" sz="2400" dirty="0" smtClean="0"/>
              <a:t>Nicht rekursiv.</a:t>
            </a:r>
            <a:endParaRPr lang="de-AT" sz="24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7900736" y="5083593"/>
            <a:ext cx="10387263" cy="3385964"/>
          </a:xfrm>
          <a:prstGeom prst="rect">
            <a:avLst/>
          </a:prstGeom>
        </p:spPr>
      </p:pic>
    </p:spTree>
    <p:extLst>
      <p:ext uri="{BB962C8B-B14F-4D97-AF65-F5344CB8AC3E}">
        <p14:creationId xmlns:p14="http://schemas.microsoft.com/office/powerpoint/2010/main" val="9789264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2.96296E-6 L -0.60456 -0.55092 " pathEditMode="relative" rAng="0" ptsTypes="AA">
                                      <p:cBhvr>
                                        <p:cTn id="6" dur="2000" fill="hold"/>
                                        <p:tgtEl>
                                          <p:spTgt spid="4"/>
                                        </p:tgtEl>
                                        <p:attrNameLst>
                                          <p:attrName>ppt_x</p:attrName>
                                          <p:attrName>ppt_y</p:attrName>
                                        </p:attrNameLst>
                                      </p:cBhvr>
                                      <p:rCtr x="-30234" y="-275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shift</a:t>
            </a:r>
            <a:r>
              <a:rPr lang="de-AT" dirty="0" smtClean="0"/>
              <a:t> / </a:t>
            </a:r>
            <a:r>
              <a:rPr lang="de-AT" dirty="0" err="1" smtClean="0"/>
              <a:t>unshift</a:t>
            </a:r>
            <a:endParaRPr lang="de-AT" dirty="0"/>
          </a:p>
        </p:txBody>
      </p:sp>
      <p:sp>
        <p:nvSpPr>
          <p:cNvPr id="3" name="Inhaltsplatzhalter 2"/>
          <p:cNvSpPr>
            <a:spLocks noGrp="1"/>
          </p:cNvSpPr>
          <p:nvPr>
            <p:ph sz="quarter" idx="12"/>
          </p:nvPr>
        </p:nvSpPr>
        <p:spPr/>
        <p:txBody>
          <a:bodyPr/>
          <a:lstStyle/>
          <a:p>
            <a:r>
              <a:rPr lang="de-AT" dirty="0" smtClean="0"/>
              <a:t>Wie push / </a:t>
            </a:r>
            <a:r>
              <a:rPr lang="de-AT" dirty="0" err="1" smtClean="0"/>
              <a:t>pop</a:t>
            </a:r>
            <a:r>
              <a:rPr lang="de-AT" dirty="0" smtClean="0"/>
              <a:t> aber am Anfang des Arrays</a:t>
            </a:r>
            <a:endParaRPr lang="de-AT"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156362" y="2855505"/>
            <a:ext cx="9067800" cy="3543300"/>
          </a:xfrm>
          <a:prstGeom prst="rect">
            <a:avLst/>
          </a:prstGeom>
        </p:spPr>
      </p:pic>
    </p:spTree>
    <p:extLst>
      <p:ext uri="{BB962C8B-B14F-4D97-AF65-F5344CB8AC3E}">
        <p14:creationId xmlns:p14="http://schemas.microsoft.com/office/powerpoint/2010/main" val="4251892975"/>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Warum JavaScript?</a:t>
            </a:r>
            <a:endParaRPr lang="de-AT" dirty="0"/>
          </a:p>
        </p:txBody>
      </p:sp>
      <p:sp>
        <p:nvSpPr>
          <p:cNvPr id="3" name="Inhaltsplatzhalter 2"/>
          <p:cNvSpPr>
            <a:spLocks noGrp="1"/>
          </p:cNvSpPr>
          <p:nvPr>
            <p:ph sz="quarter" idx="12"/>
          </p:nvPr>
        </p:nvSpPr>
        <p:spPr/>
        <p:txBody>
          <a:bodyPr/>
          <a:lstStyle/>
          <a:p>
            <a:r>
              <a:rPr lang="de-AT" sz="2800" dirty="0" smtClean="0"/>
              <a:t>Weite Verbreitung durch das Web</a:t>
            </a:r>
          </a:p>
          <a:p>
            <a:pPr lvl="1"/>
            <a:r>
              <a:rPr lang="de-AT" sz="2400" dirty="0" smtClean="0"/>
              <a:t>Kaum noch Browser ohne JS Unterstützung*</a:t>
            </a:r>
          </a:p>
          <a:p>
            <a:r>
              <a:rPr lang="de-AT" sz="2800" dirty="0" smtClean="0"/>
              <a:t>Standardisiert: </a:t>
            </a:r>
            <a:r>
              <a:rPr lang="de-AT" sz="2800" dirty="0" err="1" smtClean="0"/>
              <a:t>ECMAScript</a:t>
            </a:r>
            <a:endParaRPr lang="de-AT" sz="2800" dirty="0" smtClean="0"/>
          </a:p>
          <a:p>
            <a:r>
              <a:rPr lang="de-AT" sz="2800" dirty="0" smtClean="0"/>
              <a:t>Viele technische Eigenheiten</a:t>
            </a:r>
          </a:p>
          <a:p>
            <a:pPr lvl="1"/>
            <a:r>
              <a:rPr lang="de-AT" sz="2400" dirty="0" err="1" smtClean="0"/>
              <a:t>this</a:t>
            </a:r>
            <a:r>
              <a:rPr lang="de-AT" sz="2400" dirty="0" smtClean="0"/>
              <a:t> </a:t>
            </a:r>
            <a:r>
              <a:rPr lang="de-AT" sz="2400" dirty="0" err="1" smtClean="0"/>
              <a:t>pointer</a:t>
            </a:r>
            <a:endParaRPr lang="de-AT" sz="2400" dirty="0" smtClean="0"/>
          </a:p>
          <a:p>
            <a:pPr lvl="1"/>
            <a:r>
              <a:rPr lang="de-AT" sz="2400" dirty="0" smtClean="0"/>
              <a:t>64-bit </a:t>
            </a:r>
            <a:r>
              <a:rPr lang="de-AT" sz="2400" dirty="0" err="1" smtClean="0"/>
              <a:t>floating</a:t>
            </a:r>
            <a:r>
              <a:rPr lang="de-AT" sz="2400" dirty="0" smtClean="0"/>
              <a:t> </a:t>
            </a:r>
            <a:r>
              <a:rPr lang="de-AT" sz="2400" dirty="0" err="1" smtClean="0"/>
              <a:t>point</a:t>
            </a:r>
            <a:r>
              <a:rPr lang="de-AT" sz="2400" dirty="0" smtClean="0"/>
              <a:t> zahlen</a:t>
            </a:r>
          </a:p>
          <a:p>
            <a:pPr lvl="1"/>
            <a:r>
              <a:rPr lang="de-AT" sz="2400" dirty="0" smtClean="0"/>
              <a:t>Source-code </a:t>
            </a:r>
            <a:r>
              <a:rPr lang="de-AT" sz="2400" dirty="0" err="1" smtClean="0"/>
              <a:t>only</a:t>
            </a:r>
            <a:r>
              <a:rPr lang="de-AT" sz="2400" dirty="0" smtClean="0"/>
              <a:t> (Interpreter-sprache)</a:t>
            </a:r>
          </a:p>
          <a:p>
            <a:r>
              <a:rPr lang="de-AT" sz="2800" dirty="0" smtClean="0"/>
              <a:t>„JavaScript </a:t>
            </a:r>
            <a:r>
              <a:rPr lang="de-AT" sz="2800" dirty="0" err="1" smtClean="0"/>
              <a:t>is</a:t>
            </a:r>
            <a:r>
              <a:rPr lang="de-AT" sz="2800" dirty="0" smtClean="0"/>
              <a:t> </a:t>
            </a:r>
            <a:r>
              <a:rPr lang="de-AT" sz="2800" dirty="0" err="1" smtClean="0"/>
              <a:t>the</a:t>
            </a:r>
            <a:r>
              <a:rPr lang="de-AT" sz="2800" dirty="0" smtClean="0"/>
              <a:t> </a:t>
            </a:r>
            <a:r>
              <a:rPr lang="de-AT" sz="2800" dirty="0" err="1" smtClean="0"/>
              <a:t>Assembly</a:t>
            </a:r>
            <a:r>
              <a:rPr lang="de-AT" sz="2800" dirty="0" smtClean="0"/>
              <a:t> </a:t>
            </a:r>
            <a:r>
              <a:rPr lang="de-AT" sz="2800" dirty="0" err="1" smtClean="0"/>
              <a:t>of</a:t>
            </a:r>
            <a:r>
              <a:rPr lang="de-AT" sz="2800" dirty="0" smtClean="0"/>
              <a:t> </a:t>
            </a:r>
            <a:r>
              <a:rPr lang="de-AT" sz="2800" dirty="0" err="1" smtClean="0"/>
              <a:t>the</a:t>
            </a:r>
            <a:r>
              <a:rPr lang="de-AT" sz="2800" dirty="0" smtClean="0"/>
              <a:t> Web“ – Scott </a:t>
            </a:r>
            <a:r>
              <a:rPr lang="de-AT" sz="2800" dirty="0" err="1" smtClean="0"/>
              <a:t>Hanselman</a:t>
            </a:r>
            <a:endParaRPr lang="de-AT" sz="2800" dirty="0" smtClean="0"/>
          </a:p>
          <a:p>
            <a:pPr lvl="1"/>
            <a:r>
              <a:rPr lang="de-AT" sz="2400" dirty="0" smtClean="0"/>
              <a:t>„Bessere“ Sprachen verwenden JavaScript als </a:t>
            </a:r>
            <a:r>
              <a:rPr lang="de-AT" sz="2400" dirty="0" err="1" smtClean="0"/>
              <a:t>Compile</a:t>
            </a:r>
            <a:r>
              <a:rPr lang="de-AT" sz="2400" dirty="0" smtClean="0"/>
              <a:t>-Target (</a:t>
            </a:r>
            <a:r>
              <a:rPr lang="de-AT" sz="2400" dirty="0" err="1" smtClean="0"/>
              <a:t>Transpiler</a:t>
            </a:r>
            <a:r>
              <a:rPr lang="de-AT" sz="2400" dirty="0" smtClean="0"/>
              <a:t>)</a:t>
            </a:r>
          </a:p>
          <a:p>
            <a:pPr lvl="1"/>
            <a:endParaRPr lang="de-AT" sz="2400" dirty="0" smtClean="0"/>
          </a:p>
          <a:p>
            <a:pPr lvl="1"/>
            <a:endParaRPr lang="de-AT" sz="24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834614232"/>
      </p:ext>
    </p:extLst>
  </p:cSld>
  <p:clrMapOvr>
    <a:masterClrMapping/>
  </p:clrMapOvr>
  <p:transition spd="slow">
    <p:push/>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slice</a:t>
            </a:r>
            <a:endParaRPr lang="de-AT" dirty="0"/>
          </a:p>
        </p:txBody>
      </p:sp>
      <p:sp>
        <p:nvSpPr>
          <p:cNvPr id="3" name="Inhaltsplatzhalter 2"/>
          <p:cNvSpPr>
            <a:spLocks noGrp="1"/>
          </p:cNvSpPr>
          <p:nvPr>
            <p:ph sz="quarter" idx="12"/>
          </p:nvPr>
        </p:nvSpPr>
        <p:spPr/>
        <p:txBody>
          <a:bodyPr/>
          <a:lstStyle/>
          <a:p>
            <a:r>
              <a:rPr lang="de-AT" sz="3200" dirty="0" smtClean="0"/>
              <a:t>Gibt einen teil des Arrays zurück</a:t>
            </a:r>
          </a:p>
          <a:p>
            <a:pPr lvl="1"/>
            <a:r>
              <a:rPr lang="de-AT" sz="2800" dirty="0" smtClean="0"/>
              <a:t>Halb-offenes Intervall</a:t>
            </a:r>
          </a:p>
          <a:p>
            <a:pPr lvl="1"/>
            <a:r>
              <a:rPr lang="de-AT" sz="2800" dirty="0"/>
              <a:t> [</a:t>
            </a:r>
            <a:r>
              <a:rPr lang="de-AT" sz="2800" dirty="0" err="1"/>
              <a:t>startIndex</a:t>
            </a:r>
            <a:r>
              <a:rPr lang="de-AT" sz="2800" dirty="0"/>
              <a:t>, </a:t>
            </a:r>
            <a:r>
              <a:rPr lang="de-AT" sz="2800" dirty="0" err="1"/>
              <a:t>endIndex</a:t>
            </a:r>
            <a:r>
              <a:rPr lang="de-AT" sz="2800" dirty="0"/>
              <a:t>[</a:t>
            </a:r>
          </a:p>
          <a:p>
            <a:pPr marL="457200" lvl="1" indent="0">
              <a:buNone/>
            </a:pPr>
            <a:endParaRPr lang="de-AT" sz="2800" dirty="0" smtClean="0"/>
          </a:p>
          <a:p>
            <a:r>
              <a:rPr lang="de-AT" sz="3200" dirty="0" smtClean="0"/>
              <a:t>slice(</a:t>
            </a:r>
            <a:r>
              <a:rPr lang="de-AT" sz="3200" dirty="0" err="1" smtClean="0"/>
              <a:t>startIndex</a:t>
            </a:r>
            <a:r>
              <a:rPr lang="de-AT" sz="3200" dirty="0" smtClean="0"/>
              <a:t>, </a:t>
            </a:r>
            <a:r>
              <a:rPr lang="de-AT" sz="3200" dirty="0" err="1" smtClean="0"/>
              <a:t>endIndex</a:t>
            </a:r>
            <a:r>
              <a:rPr lang="de-AT" sz="3200" dirty="0" smtClean="0"/>
              <a:t>);</a:t>
            </a:r>
          </a:p>
          <a:p>
            <a:pPr lvl="1"/>
            <a:r>
              <a:rPr lang="de-AT" sz="2800" dirty="0" err="1" smtClean="0"/>
              <a:t>endIndex</a:t>
            </a:r>
            <a:r>
              <a:rPr lang="de-AT" sz="2800" dirty="0" smtClean="0"/>
              <a:t> ist optional -&gt; </a:t>
            </a:r>
            <a:r>
              <a:rPr lang="de-AT" sz="2800" dirty="0" err="1" smtClean="0"/>
              <a:t>default</a:t>
            </a:r>
            <a:r>
              <a:rPr lang="de-AT" sz="2800" dirty="0" smtClean="0"/>
              <a:t> ist bis zum ende des Arrays</a:t>
            </a:r>
          </a:p>
          <a:p>
            <a:pPr lvl="1"/>
            <a:r>
              <a:rPr lang="de-AT" sz="2800" dirty="0" smtClean="0"/>
              <a:t>Indices können negativ sein =&gt; Vom ende des </a:t>
            </a:r>
            <a:r>
              <a:rPr lang="de-AT" sz="2800" dirty="0" err="1" smtClean="0"/>
              <a:t>arrays</a:t>
            </a:r>
            <a:endParaRPr lang="de-AT" sz="2800" dirty="0" smtClean="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0198768" y="6176963"/>
            <a:ext cx="9785684" cy="3730454"/>
          </a:xfrm>
          <a:prstGeom prst="rect">
            <a:avLst/>
          </a:prstGeom>
        </p:spPr>
      </p:pic>
    </p:spTree>
    <p:extLst>
      <p:ext uri="{BB962C8B-B14F-4D97-AF65-F5344CB8AC3E}">
        <p14:creationId xmlns:p14="http://schemas.microsoft.com/office/powerpoint/2010/main" val="16012456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7 4.81481E-6 L -0.78216 -0.64908 " pathEditMode="relative" rAng="0" ptsTypes="AA">
                                      <p:cBhvr>
                                        <p:cTn id="6" dur="500" fill="hold"/>
                                        <p:tgtEl>
                                          <p:spTgt spid="4"/>
                                        </p:tgtEl>
                                        <p:attrNameLst>
                                          <p:attrName>ppt_x</p:attrName>
                                          <p:attrName>ppt_y</p:attrName>
                                        </p:attrNameLst>
                                      </p:cBhvr>
                                      <p:rCtr x="-39115" y="-324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splice</a:t>
            </a:r>
            <a:endParaRPr lang="de-AT" dirty="0"/>
          </a:p>
        </p:txBody>
      </p:sp>
      <p:sp>
        <p:nvSpPr>
          <p:cNvPr id="3" name="Inhaltsplatzhalter 2"/>
          <p:cNvSpPr>
            <a:spLocks noGrp="1"/>
          </p:cNvSpPr>
          <p:nvPr>
            <p:ph sz="quarter" idx="12"/>
          </p:nvPr>
        </p:nvSpPr>
        <p:spPr/>
        <p:txBody>
          <a:bodyPr/>
          <a:lstStyle/>
          <a:p>
            <a:r>
              <a:rPr lang="de-AT" sz="3600" dirty="0" smtClean="0"/>
              <a:t>Löscht oder ersetzt einen Bereich eines Arrays</a:t>
            </a:r>
          </a:p>
          <a:p>
            <a:r>
              <a:rPr lang="de-AT" sz="3600" dirty="0" smtClean="0"/>
              <a:t>Modifiziert das Array</a:t>
            </a:r>
          </a:p>
          <a:p>
            <a:pPr lvl="1"/>
            <a:r>
              <a:rPr lang="de-AT" sz="3200" dirty="0" smtClean="0"/>
              <a:t>gibt kein neues Array zurück!</a:t>
            </a:r>
          </a:p>
          <a:p>
            <a:r>
              <a:rPr lang="de-AT" sz="3600" dirty="0" err="1" smtClean="0"/>
              <a:t>splice</a:t>
            </a:r>
            <a:r>
              <a:rPr lang="de-AT" sz="3600" dirty="0" smtClean="0"/>
              <a:t>(</a:t>
            </a:r>
            <a:r>
              <a:rPr lang="de-AT" sz="3600" dirty="0" err="1" smtClean="0"/>
              <a:t>startIndex</a:t>
            </a:r>
            <a:r>
              <a:rPr lang="de-AT" sz="3600" dirty="0" smtClean="0"/>
              <a:t>, </a:t>
            </a:r>
            <a:r>
              <a:rPr lang="de-AT" sz="3600" dirty="0" err="1" smtClean="0"/>
              <a:t>numberOfElements</a:t>
            </a:r>
            <a:r>
              <a:rPr lang="de-AT" sz="3600" dirty="0" smtClean="0"/>
              <a:t>, &lt;</a:t>
            </a:r>
            <a:r>
              <a:rPr lang="de-AT" sz="3600" dirty="0" err="1" smtClean="0"/>
              <a:t>elements</a:t>
            </a:r>
            <a:r>
              <a:rPr lang="de-AT" sz="3600" dirty="0"/>
              <a:t> </a:t>
            </a:r>
            <a:r>
              <a:rPr lang="de-AT" sz="3600" dirty="0" err="1" smtClean="0"/>
              <a:t>to</a:t>
            </a:r>
            <a:r>
              <a:rPr lang="de-AT" sz="3600" dirty="0" smtClean="0"/>
              <a:t> </a:t>
            </a:r>
            <a:r>
              <a:rPr lang="de-AT" sz="3600" dirty="0" err="1" smtClean="0"/>
              <a:t>insert</a:t>
            </a:r>
            <a:r>
              <a:rPr lang="de-AT" sz="3600" dirty="0" smtClean="0"/>
              <a:t>&gt;);</a:t>
            </a:r>
          </a:p>
          <a:p>
            <a:pPr lvl="1"/>
            <a:r>
              <a:rPr lang="de-AT" sz="3200" dirty="0" err="1"/>
              <a:t>numberOfElements</a:t>
            </a:r>
            <a:r>
              <a:rPr lang="de-AT" sz="3200" dirty="0" smtClean="0"/>
              <a:t>, &lt;</a:t>
            </a:r>
            <a:r>
              <a:rPr lang="de-AT" sz="3200" dirty="0" err="1" smtClean="0"/>
              <a:t>elements</a:t>
            </a:r>
            <a:r>
              <a:rPr lang="de-AT" sz="3200" dirty="0" smtClean="0"/>
              <a:t> </a:t>
            </a:r>
            <a:r>
              <a:rPr lang="de-AT" sz="3200" dirty="0" err="1" smtClean="0"/>
              <a:t>to</a:t>
            </a:r>
            <a:r>
              <a:rPr lang="de-AT" sz="3200" dirty="0" smtClean="0"/>
              <a:t> </a:t>
            </a:r>
            <a:r>
              <a:rPr lang="de-AT" sz="3200" dirty="0" err="1" smtClean="0"/>
              <a:t>inserts</a:t>
            </a:r>
            <a:r>
              <a:rPr lang="de-AT" sz="3200" dirty="0" smtClean="0"/>
              <a:t>&gt; optional</a:t>
            </a:r>
          </a:p>
          <a:p>
            <a:pPr lvl="1"/>
            <a:r>
              <a:rPr lang="de-AT" sz="3200" dirty="0" smtClean="0"/>
              <a:t>Gibt die entfernten </a:t>
            </a:r>
            <a:r>
              <a:rPr lang="de-AT" sz="3200" dirty="0" err="1" smtClean="0"/>
              <a:t>elemente</a:t>
            </a:r>
            <a:r>
              <a:rPr lang="de-AT" sz="3200" dirty="0" smtClean="0"/>
              <a:t> zurück</a:t>
            </a:r>
          </a:p>
          <a:p>
            <a:pPr lvl="1"/>
            <a:endParaRPr lang="de-AT" sz="3200" dirty="0" smtClean="0"/>
          </a:p>
          <a:p>
            <a:pPr lvl="1"/>
            <a:endParaRPr lang="de-AT" sz="32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836034861"/>
      </p:ext>
    </p:extLst>
  </p:cSld>
  <p:clrMapOvr>
    <a:masterClrMapping/>
  </p:clrMapOvr>
  <p:transition spd="slow">
    <p:push/>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splice</a:t>
            </a:r>
            <a:endParaRPr lang="de-AT" dirty="0"/>
          </a:p>
        </p:txBody>
      </p:sp>
      <p:sp>
        <p:nvSpPr>
          <p:cNvPr id="3" name="Content Placeholder 2"/>
          <p:cNvSpPr>
            <a:spLocks noGrp="1"/>
          </p:cNvSpPr>
          <p:nvPr>
            <p:ph sz="quarter" idx="12"/>
          </p:nvPr>
        </p:nvSpPr>
        <p:spPr/>
        <p:txBody>
          <a:bodyPr/>
          <a:lstStyle/>
          <a:p>
            <a:endParaRPr lang="de-AT"/>
          </a:p>
        </p:txBody>
      </p:sp>
      <p:sp>
        <p:nvSpPr>
          <p:cNvPr id="10" name="Text Placeholder 9"/>
          <p:cNvSpPr>
            <a:spLocks noGrp="1"/>
          </p:cNvSpPr>
          <p:nvPr>
            <p:ph type="body" sz="quarter" idx="23"/>
          </p:nvPr>
        </p:nvSpPr>
        <p:spPr/>
        <p:txBody>
          <a:bodyPr/>
          <a:lstStyle/>
          <a:p>
            <a:endParaRPr lang="de-AT"/>
          </a:p>
        </p:txBody>
      </p:sp>
      <p:sp>
        <p:nvSpPr>
          <p:cNvPr id="4" name="Rechteck 3"/>
          <p:cNvSpPr/>
          <p:nvPr/>
        </p:nvSpPr>
        <p:spPr>
          <a:xfrm>
            <a:off x="3056020" y="3886198"/>
            <a:ext cx="842211" cy="565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0</a:t>
            </a:r>
            <a:endParaRPr lang="de-AT" dirty="0"/>
          </a:p>
        </p:txBody>
      </p:sp>
      <p:sp>
        <p:nvSpPr>
          <p:cNvPr id="5" name="Rechteck 4"/>
          <p:cNvSpPr/>
          <p:nvPr/>
        </p:nvSpPr>
        <p:spPr>
          <a:xfrm>
            <a:off x="4204635" y="3886198"/>
            <a:ext cx="842211" cy="565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1</a:t>
            </a:r>
            <a:endParaRPr lang="de-AT" dirty="0"/>
          </a:p>
        </p:txBody>
      </p:sp>
      <p:sp>
        <p:nvSpPr>
          <p:cNvPr id="6" name="Rechteck 5"/>
          <p:cNvSpPr/>
          <p:nvPr/>
        </p:nvSpPr>
        <p:spPr>
          <a:xfrm>
            <a:off x="5353250" y="3886198"/>
            <a:ext cx="842211" cy="565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t>2</a:t>
            </a:r>
          </a:p>
        </p:txBody>
      </p:sp>
      <p:sp>
        <p:nvSpPr>
          <p:cNvPr id="7" name="Rechteck 6"/>
          <p:cNvSpPr/>
          <p:nvPr/>
        </p:nvSpPr>
        <p:spPr>
          <a:xfrm>
            <a:off x="6501865" y="3886198"/>
            <a:ext cx="842211" cy="565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t>3</a:t>
            </a:r>
          </a:p>
        </p:txBody>
      </p:sp>
      <p:sp>
        <p:nvSpPr>
          <p:cNvPr id="8" name="Rechteck 7"/>
          <p:cNvSpPr/>
          <p:nvPr/>
        </p:nvSpPr>
        <p:spPr>
          <a:xfrm>
            <a:off x="7650480" y="3886198"/>
            <a:ext cx="842211" cy="565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t>4</a:t>
            </a:r>
          </a:p>
        </p:txBody>
      </p:sp>
      <p:sp>
        <p:nvSpPr>
          <p:cNvPr id="9" name="Rechteck 8"/>
          <p:cNvSpPr/>
          <p:nvPr/>
        </p:nvSpPr>
        <p:spPr>
          <a:xfrm>
            <a:off x="8799095" y="3886198"/>
            <a:ext cx="842211" cy="565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a:t>5</a:t>
            </a:r>
          </a:p>
        </p:txBody>
      </p:sp>
      <p:cxnSp>
        <p:nvCxnSpPr>
          <p:cNvPr id="13" name="Gerader Verbinder 12"/>
          <p:cNvCxnSpPr/>
          <p:nvPr/>
        </p:nvCxnSpPr>
        <p:spPr>
          <a:xfrm flipH="1">
            <a:off x="5209674" y="3320714"/>
            <a:ext cx="12031" cy="1130968"/>
          </a:xfrm>
          <a:prstGeom prst="line">
            <a:avLst/>
          </a:prstGeom>
        </p:spPr>
        <p:style>
          <a:lnRef idx="3">
            <a:schemeClr val="dk1"/>
          </a:lnRef>
          <a:fillRef idx="0">
            <a:schemeClr val="dk1"/>
          </a:fillRef>
          <a:effectRef idx="2">
            <a:schemeClr val="dk1"/>
          </a:effectRef>
          <a:fontRef idx="minor">
            <a:schemeClr val="tx1"/>
          </a:fontRef>
        </p:style>
      </p:cxnSp>
      <p:cxnSp>
        <p:nvCxnSpPr>
          <p:cNvPr id="14" name="Gerader Verbinder 13"/>
          <p:cNvCxnSpPr/>
          <p:nvPr/>
        </p:nvCxnSpPr>
        <p:spPr>
          <a:xfrm flipH="1">
            <a:off x="7513721" y="3320714"/>
            <a:ext cx="12031" cy="1130968"/>
          </a:xfrm>
          <a:prstGeom prst="line">
            <a:avLst/>
          </a:prstGeom>
        </p:spPr>
        <p:style>
          <a:lnRef idx="3">
            <a:schemeClr val="dk1"/>
          </a:lnRef>
          <a:fillRef idx="0">
            <a:schemeClr val="dk1"/>
          </a:fillRef>
          <a:effectRef idx="2">
            <a:schemeClr val="dk1"/>
          </a:effectRef>
          <a:fontRef idx="minor">
            <a:schemeClr val="tx1"/>
          </a:fontRef>
        </p:style>
      </p:cxnSp>
      <p:sp>
        <p:nvSpPr>
          <p:cNvPr id="15" name="Textfeld 14"/>
          <p:cNvSpPr txBox="1"/>
          <p:nvPr/>
        </p:nvSpPr>
        <p:spPr>
          <a:xfrm>
            <a:off x="4788568" y="3200398"/>
            <a:ext cx="301686" cy="369332"/>
          </a:xfrm>
          <a:prstGeom prst="rect">
            <a:avLst/>
          </a:prstGeom>
          <a:noFill/>
        </p:spPr>
        <p:txBody>
          <a:bodyPr wrap="none" rtlCol="0">
            <a:spAutoFit/>
          </a:bodyPr>
          <a:lstStyle/>
          <a:p>
            <a:r>
              <a:rPr lang="de-AT" dirty="0" smtClean="0"/>
              <a:t>2</a:t>
            </a:r>
            <a:endParaRPr lang="de-AT" dirty="0"/>
          </a:p>
        </p:txBody>
      </p:sp>
      <p:sp>
        <p:nvSpPr>
          <p:cNvPr id="16" name="Textfeld 15"/>
          <p:cNvSpPr txBox="1"/>
          <p:nvPr/>
        </p:nvSpPr>
        <p:spPr>
          <a:xfrm>
            <a:off x="7650480" y="3200398"/>
            <a:ext cx="301686" cy="369332"/>
          </a:xfrm>
          <a:prstGeom prst="rect">
            <a:avLst/>
          </a:prstGeom>
          <a:noFill/>
        </p:spPr>
        <p:txBody>
          <a:bodyPr wrap="none" rtlCol="0">
            <a:spAutoFit/>
          </a:bodyPr>
          <a:lstStyle/>
          <a:p>
            <a:r>
              <a:rPr lang="de-AT" dirty="0" smtClean="0"/>
              <a:t>2</a:t>
            </a:r>
            <a:endParaRPr lang="de-AT" dirty="0"/>
          </a:p>
        </p:txBody>
      </p:sp>
      <p:sp>
        <p:nvSpPr>
          <p:cNvPr id="17" name="Rechteck 16"/>
          <p:cNvSpPr/>
          <p:nvPr/>
        </p:nvSpPr>
        <p:spPr>
          <a:xfrm>
            <a:off x="5353250" y="2135909"/>
            <a:ext cx="830179" cy="6381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AT" dirty="0" smtClean="0"/>
              <a:t>'a'</a:t>
            </a:r>
            <a:endParaRPr lang="de-AT" dirty="0"/>
          </a:p>
        </p:txBody>
      </p:sp>
      <p:sp>
        <p:nvSpPr>
          <p:cNvPr id="18" name="Rechteck 17"/>
          <p:cNvSpPr/>
          <p:nvPr/>
        </p:nvSpPr>
        <p:spPr>
          <a:xfrm>
            <a:off x="6525621" y="2135909"/>
            <a:ext cx="830179" cy="6381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AT" dirty="0" smtClean="0"/>
              <a:t>'b'</a:t>
            </a:r>
            <a:endParaRPr lang="de-AT" dirty="0"/>
          </a:p>
        </p:txBody>
      </p:sp>
      <p:sp>
        <p:nvSpPr>
          <p:cNvPr id="20" name="Rechteck 19"/>
          <p:cNvSpPr/>
          <p:nvPr/>
        </p:nvSpPr>
        <p:spPr>
          <a:xfrm>
            <a:off x="7592421" y="2135908"/>
            <a:ext cx="830179" cy="63817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AT" dirty="0" smtClean="0"/>
              <a:t>'c'</a:t>
            </a:r>
            <a:endParaRPr lang="de-AT" dirty="0"/>
          </a:p>
        </p:txBody>
      </p:sp>
      <p:pic>
        <p:nvPicPr>
          <p:cNvPr id="30" name="Grafik 29"/>
          <p:cNvPicPr>
            <a:picLocks noChangeAspect="1"/>
          </p:cNvPicPr>
          <p:nvPr/>
        </p:nvPicPr>
        <p:blipFill>
          <a:blip r:embed="rId2"/>
          <a:stretch>
            <a:fillRect/>
          </a:stretch>
        </p:blipFill>
        <p:spPr>
          <a:xfrm>
            <a:off x="715283" y="1659493"/>
            <a:ext cx="4295775" cy="695325"/>
          </a:xfrm>
          <a:prstGeom prst="rect">
            <a:avLst/>
          </a:prstGeom>
        </p:spPr>
      </p:pic>
    </p:spTree>
    <p:extLst>
      <p:ext uri="{BB962C8B-B14F-4D97-AF65-F5344CB8AC3E}">
        <p14:creationId xmlns:p14="http://schemas.microsoft.com/office/powerpoint/2010/main" val="26773978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grpId="0" nodeType="clickEffect">
                                  <p:stCondLst>
                                    <p:cond delay="0"/>
                                  </p:stCondLst>
                                  <p:childTnLst>
                                    <p:animMotion origin="layout" path="M 0 0 L 0 0.25 E" pathEditMode="relative" ptsTypes="">
                                      <p:cBhvr>
                                        <p:cTn id="38" dur="2000" fill="hold"/>
                                        <p:tgtEl>
                                          <p:spTgt spid="7"/>
                                        </p:tgtEl>
                                        <p:attrNameLst>
                                          <p:attrName>ppt_x</p:attrName>
                                          <p:attrName>ppt_y</p:attrName>
                                        </p:attrNameLst>
                                      </p:cBhvr>
                                    </p:animMotion>
                                  </p:childTnLst>
                                </p:cTn>
                              </p:par>
                              <p:par>
                                <p:cTn id="39" presetID="42" presetClass="path" presetSubtype="0" accel="50000" decel="50000" fill="hold" nodeType="withEffect">
                                  <p:stCondLst>
                                    <p:cond delay="0"/>
                                  </p:stCondLst>
                                  <p:childTnLst>
                                    <p:animMotion origin="layout" path="M 3.125E-6 3.33333E-6 L 0.09375 3.33333E-6 " pathEditMode="relative" rAng="0" ptsTypes="AA">
                                      <p:cBhvr>
                                        <p:cTn id="40" dur="2000" fill="hold"/>
                                        <p:tgtEl>
                                          <p:spTgt spid="14"/>
                                        </p:tgtEl>
                                        <p:attrNameLst>
                                          <p:attrName>ppt_x</p:attrName>
                                          <p:attrName>ppt_y</p:attrName>
                                        </p:attrNameLst>
                                      </p:cBhvr>
                                      <p:rCtr x="4688" y="0"/>
                                    </p:animMotion>
                                  </p:childTnLst>
                                </p:cTn>
                              </p:par>
                              <p:par>
                                <p:cTn id="41" presetID="42" presetClass="path" presetSubtype="0" accel="50000" decel="50000" fill="hold" grpId="0" nodeType="withEffect">
                                  <p:stCondLst>
                                    <p:cond delay="0"/>
                                  </p:stCondLst>
                                  <p:childTnLst>
                                    <p:animMotion origin="layout" path="M -3.75E-6 1.48148E-6 L 0.08555 0.00301 " pathEditMode="relative" rAng="0" ptsTypes="AA">
                                      <p:cBhvr>
                                        <p:cTn id="42" dur="2000" fill="hold"/>
                                        <p:tgtEl>
                                          <p:spTgt spid="16"/>
                                        </p:tgtEl>
                                        <p:attrNameLst>
                                          <p:attrName>ppt_x</p:attrName>
                                          <p:attrName>ppt_y</p:attrName>
                                        </p:attrNameLst>
                                      </p:cBhvr>
                                      <p:rCtr x="4271" y="139"/>
                                    </p:animMotion>
                                  </p:childTnLst>
                                </p:cTn>
                              </p:par>
                              <p:par>
                                <p:cTn id="43" presetID="42" presetClass="path" presetSubtype="0" accel="50000" decel="50000" fill="hold" grpId="0" nodeType="withEffect">
                                  <p:stCondLst>
                                    <p:cond delay="0"/>
                                  </p:stCondLst>
                                  <p:childTnLst>
                                    <p:animMotion origin="layout" path="M 0 0 L 0 0.25 E" pathEditMode="relative" ptsTypes="">
                                      <p:cBhvr>
                                        <p:cTn id="44" dur="2000" fill="hold"/>
                                        <p:tgtEl>
                                          <p:spTgt spid="6"/>
                                        </p:tgtEl>
                                        <p:attrNameLst>
                                          <p:attrName>ppt_x</p:attrName>
                                          <p:attrName>ppt_y</p:attrName>
                                        </p:attrNameLst>
                                      </p:cBhvr>
                                    </p:animMotion>
                                  </p:childTnLst>
                                </p:cTn>
                              </p:par>
                              <p:par>
                                <p:cTn id="45" presetID="42" presetClass="path" presetSubtype="0" accel="50000" decel="50000" fill="hold" grpId="0" nodeType="withEffect">
                                  <p:stCondLst>
                                    <p:cond delay="0"/>
                                  </p:stCondLst>
                                  <p:childTnLst>
                                    <p:animMotion origin="layout" path="M 8.33333E-7 -3.7037E-7 L 0.09427 -3.7037E-7 " pathEditMode="relative" rAng="0" ptsTypes="AA">
                                      <p:cBhvr>
                                        <p:cTn id="46" dur="2000" fill="hold"/>
                                        <p:tgtEl>
                                          <p:spTgt spid="8"/>
                                        </p:tgtEl>
                                        <p:attrNameLst>
                                          <p:attrName>ppt_x</p:attrName>
                                          <p:attrName>ppt_y</p:attrName>
                                        </p:attrNameLst>
                                      </p:cBhvr>
                                      <p:rCtr x="4714" y="0"/>
                                    </p:animMotion>
                                  </p:childTnLst>
                                </p:cTn>
                              </p:par>
                              <p:par>
                                <p:cTn id="47" presetID="42" presetClass="path" presetSubtype="0" accel="50000" decel="50000" fill="hold" grpId="0" nodeType="withEffect">
                                  <p:stCondLst>
                                    <p:cond delay="0"/>
                                  </p:stCondLst>
                                  <p:childTnLst>
                                    <p:animMotion origin="layout" path="M 1.11022E-16 -3.7037E-7 L 0.09049 -0.00255 " pathEditMode="relative" rAng="0" ptsTypes="AA">
                                      <p:cBhvr>
                                        <p:cTn id="48" dur="2000" fill="hold"/>
                                        <p:tgtEl>
                                          <p:spTgt spid="9"/>
                                        </p:tgtEl>
                                        <p:attrNameLst>
                                          <p:attrName>ppt_x</p:attrName>
                                          <p:attrName>ppt_y</p:attrName>
                                        </p:attrNameLst>
                                      </p:cBhvr>
                                      <p:rCtr x="4518" y="-139"/>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0" nodeType="clickEffect">
                                  <p:stCondLst>
                                    <p:cond delay="0"/>
                                  </p:stCondLst>
                                  <p:childTnLst>
                                    <p:animMotion origin="layout" path="M 0 0 L 0 0.25 E" pathEditMode="relative" ptsTypes="">
                                      <p:cBhvr>
                                        <p:cTn id="52" dur="2000" fill="hold"/>
                                        <p:tgtEl>
                                          <p:spTgt spid="17"/>
                                        </p:tgtEl>
                                        <p:attrNameLst>
                                          <p:attrName>ppt_x</p:attrName>
                                          <p:attrName>ppt_y</p:attrName>
                                        </p:attrNameLst>
                                      </p:cBhvr>
                                    </p:animMotion>
                                  </p:childTnLst>
                                </p:cTn>
                              </p:par>
                              <p:par>
                                <p:cTn id="53" presetID="42" presetClass="path" presetSubtype="0" accel="50000" decel="50000" fill="hold" grpId="0" nodeType="withEffect">
                                  <p:stCondLst>
                                    <p:cond delay="0"/>
                                  </p:stCondLst>
                                  <p:childTnLst>
                                    <p:animMotion origin="layout" path="M 0 0 L 0 0.25 E" pathEditMode="relative" ptsTypes="">
                                      <p:cBhvr>
                                        <p:cTn id="54" dur="2000" fill="hold"/>
                                        <p:tgtEl>
                                          <p:spTgt spid="18"/>
                                        </p:tgtEl>
                                        <p:attrNameLst>
                                          <p:attrName>ppt_x</p:attrName>
                                          <p:attrName>ppt_y</p:attrName>
                                        </p:attrNameLst>
                                      </p:cBhvr>
                                    </p:animMotion>
                                  </p:childTnLst>
                                </p:cTn>
                              </p:par>
                              <p:par>
                                <p:cTn id="55" presetID="42" presetClass="path" presetSubtype="0" accel="50000" decel="50000" fill="hold" grpId="0" nodeType="withEffect">
                                  <p:stCondLst>
                                    <p:cond delay="0"/>
                                  </p:stCondLst>
                                  <p:childTnLst>
                                    <p:animMotion origin="layout" path="M 0 0 L 0 0.25 E" pathEditMode="relative" ptsTypes="">
                                      <p:cBhvr>
                                        <p:cTn id="56" dur="2000" fill="hold"/>
                                        <p:tgtEl>
                                          <p:spTgt spid="2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7" grpId="0" animBg="1"/>
      <p:bldP spid="7" grpId="1" animBg="1"/>
      <p:bldP spid="8" grpId="0" animBg="1"/>
      <p:bldP spid="8" grpId="1" animBg="1"/>
      <p:bldP spid="9" grpId="0" animBg="1"/>
      <p:bldP spid="9" grpId="1" animBg="1"/>
      <p:bldP spid="15" grpId="0"/>
      <p:bldP spid="16" grpId="0"/>
      <p:bldP spid="16" grpId="1"/>
      <p:bldP spid="17" grpId="0" animBg="1"/>
      <p:bldP spid="17" grpId="1" animBg="1"/>
      <p:bldP spid="18" grpId="0" animBg="1"/>
      <p:bldP spid="18" grpId="1" animBg="1"/>
      <p:bldP spid="20" grpId="0" animBg="1"/>
      <p:bldP spid="20"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a:t>s</a:t>
            </a:r>
            <a:r>
              <a:rPr lang="de-AT" dirty="0" err="1" smtClean="0"/>
              <a:t>plice</a:t>
            </a:r>
            <a:endParaRPr lang="de-AT" dirty="0"/>
          </a:p>
        </p:txBody>
      </p:sp>
      <p:sp>
        <p:nvSpPr>
          <p:cNvPr id="5" name="Content Placeholder 4"/>
          <p:cNvSpPr>
            <a:spLocks noGrp="1"/>
          </p:cNvSpPr>
          <p:nvPr>
            <p:ph sz="quarter" idx="12"/>
          </p:nvPr>
        </p:nvSpPr>
        <p:spPr/>
        <p:txBody>
          <a:bodyPr/>
          <a:lstStyle/>
          <a:p>
            <a:endParaRPr lang="de-AT"/>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1690688"/>
            <a:ext cx="9677400" cy="3514725"/>
          </a:xfrm>
          <a:prstGeom prst="rect">
            <a:avLst/>
          </a:prstGeom>
        </p:spPr>
      </p:pic>
    </p:spTree>
    <p:extLst>
      <p:ext uri="{BB962C8B-B14F-4D97-AF65-F5344CB8AC3E}">
        <p14:creationId xmlns:p14="http://schemas.microsoft.com/office/powerpoint/2010/main" val="3832439299"/>
      </p:ext>
    </p:extLst>
  </p:cSld>
  <p:clrMapOvr>
    <a:masterClrMapping/>
  </p:clrMapOvr>
  <p:transition spd="slow">
    <p:push/>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a:t>
            </a:r>
            <a:r>
              <a:rPr lang="de-AT" dirty="0" err="1" smtClean="0"/>
              <a:t>length</a:t>
            </a:r>
            <a:endParaRPr lang="de-AT" dirty="0"/>
          </a:p>
        </p:txBody>
      </p:sp>
      <p:sp>
        <p:nvSpPr>
          <p:cNvPr id="3" name="Inhaltsplatzhalter 2"/>
          <p:cNvSpPr>
            <a:spLocks noGrp="1"/>
          </p:cNvSpPr>
          <p:nvPr>
            <p:ph sz="quarter" idx="12"/>
          </p:nvPr>
        </p:nvSpPr>
        <p:spPr/>
        <p:txBody>
          <a:bodyPr/>
          <a:lstStyle/>
          <a:p>
            <a:r>
              <a:rPr lang="de-AT" dirty="0" smtClean="0"/>
              <a:t>Read-Write</a:t>
            </a:r>
          </a:p>
          <a:p>
            <a:r>
              <a:rPr lang="de-AT" dirty="0" smtClean="0"/>
              <a:t>Auf weniger setzen -&gt; Kürzen</a:t>
            </a:r>
          </a:p>
          <a:p>
            <a:r>
              <a:rPr lang="de-AT" dirty="0" smtClean="0"/>
              <a:t>Auf mehr setzen -&gt; Verlängern</a:t>
            </a:r>
          </a:p>
          <a:p>
            <a:pPr lvl="1"/>
            <a:r>
              <a:rPr lang="de-AT" dirty="0" smtClean="0"/>
              <a:t>Neue </a:t>
            </a:r>
            <a:r>
              <a:rPr lang="de-AT" dirty="0" err="1" smtClean="0"/>
              <a:t>elemente</a:t>
            </a:r>
            <a:r>
              <a:rPr lang="de-AT" dirty="0" smtClean="0"/>
              <a:t> werden auf </a:t>
            </a:r>
            <a:r>
              <a:rPr lang="de-AT" dirty="0" err="1" smtClean="0">
                <a:ln w="0"/>
                <a:solidFill>
                  <a:schemeClr val="accent1"/>
                </a:solidFill>
                <a:effectLst>
                  <a:outerShdw blurRad="38100" dist="25400" dir="5400000" algn="ctr" rotWithShape="0">
                    <a:srgbClr val="6E747A">
                      <a:alpha val="43000"/>
                    </a:srgbClr>
                  </a:outerShdw>
                </a:effectLst>
              </a:rPr>
              <a:t>undefined</a:t>
            </a:r>
            <a:r>
              <a:rPr lang="de-AT" dirty="0" smtClean="0"/>
              <a:t> gesetzt</a:t>
            </a:r>
            <a:endParaRPr lang="de-AT" dirty="0"/>
          </a:p>
        </p:txBody>
      </p:sp>
      <p:sp>
        <p:nvSpPr>
          <p:cNvPr id="5" name="Text Placeholder 4"/>
          <p:cNvSpPr>
            <a:spLocks noGrp="1"/>
          </p:cNvSpPr>
          <p:nvPr>
            <p:ph type="body" sz="quarter" idx="23"/>
          </p:nvPr>
        </p:nvSpPr>
        <p:spPr/>
        <p:txBody>
          <a:bodyPr/>
          <a:lstStyle/>
          <a:p>
            <a:endParaRPr lang="de-AT"/>
          </a:p>
        </p:txBody>
      </p:sp>
      <p:pic>
        <p:nvPicPr>
          <p:cNvPr id="12" name="Grafik 11"/>
          <p:cNvPicPr>
            <a:picLocks noChangeAspect="1"/>
          </p:cNvPicPr>
          <p:nvPr/>
        </p:nvPicPr>
        <p:blipFill>
          <a:blip r:embed="rId2"/>
          <a:stretch>
            <a:fillRect/>
          </a:stretch>
        </p:blipFill>
        <p:spPr>
          <a:xfrm>
            <a:off x="704850" y="1357314"/>
            <a:ext cx="10648950" cy="4238625"/>
          </a:xfrm>
          <a:prstGeom prst="rect">
            <a:avLst/>
          </a:prstGeom>
        </p:spPr>
      </p:pic>
      <p:grpSp>
        <p:nvGrpSpPr>
          <p:cNvPr id="11" name="Gruppieren 10"/>
          <p:cNvGrpSpPr/>
          <p:nvPr/>
        </p:nvGrpSpPr>
        <p:grpSpPr>
          <a:xfrm>
            <a:off x="7908507" y="3840330"/>
            <a:ext cx="3842711" cy="2714625"/>
            <a:chOff x="7908507" y="3840330"/>
            <a:chExt cx="3842711" cy="2714625"/>
          </a:xfrm>
        </p:grpSpPr>
        <p:pic>
          <p:nvPicPr>
            <p:cNvPr id="4" name="Grafik 3"/>
            <p:cNvPicPr>
              <a:picLocks noChangeAspect="1"/>
            </p:cNvPicPr>
            <p:nvPr/>
          </p:nvPicPr>
          <p:blipFill>
            <a:blip r:embed="rId3"/>
            <a:stretch>
              <a:fillRect/>
            </a:stretch>
          </p:blipFill>
          <p:spPr>
            <a:xfrm>
              <a:off x="7908507" y="3840330"/>
              <a:ext cx="3762375" cy="2714625"/>
            </a:xfrm>
            <a:prstGeom prst="rect">
              <a:avLst/>
            </a:prstGeom>
          </p:spPr>
        </p:pic>
        <p:cxnSp>
          <p:nvCxnSpPr>
            <p:cNvPr id="7" name="Gerade Verbindung mit Pfeil 6"/>
            <p:cNvCxnSpPr/>
            <p:nvPr/>
          </p:nvCxnSpPr>
          <p:spPr>
            <a:xfrm flipH="1" flipV="1">
              <a:off x="11032958" y="5979695"/>
              <a:ext cx="718260" cy="332122"/>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68712934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Funktionen</a:t>
            </a:r>
            <a:endParaRPr lang="de-AT" dirty="0"/>
          </a:p>
        </p:txBody>
      </p:sp>
      <p:sp>
        <p:nvSpPr>
          <p:cNvPr id="3" name="Inhaltsplatzhalter 2"/>
          <p:cNvSpPr>
            <a:spLocks noGrp="1"/>
          </p:cNvSpPr>
          <p:nvPr>
            <p:ph sz="quarter" idx="12"/>
          </p:nvPr>
        </p:nvSpPr>
        <p:spPr/>
        <p:txBody>
          <a:bodyPr>
            <a:normAutofit fontScale="92500" lnSpcReduction="10000"/>
          </a:bodyPr>
          <a:lstStyle/>
          <a:p>
            <a:r>
              <a:rPr lang="de-AT" dirty="0" smtClean="0"/>
              <a:t>Bekannt aus </a:t>
            </a:r>
            <a:r>
              <a:rPr lang="de-AT" dirty="0" err="1" smtClean="0"/>
              <a:t>anderend</a:t>
            </a:r>
            <a:r>
              <a:rPr lang="de-AT" dirty="0" smtClean="0"/>
              <a:t> Programmiersprachen</a:t>
            </a:r>
          </a:p>
          <a:p>
            <a:pPr lvl="1"/>
            <a:r>
              <a:rPr lang="de-AT" dirty="0" smtClean="0"/>
              <a:t>Sub-routinen</a:t>
            </a:r>
          </a:p>
          <a:p>
            <a:pPr lvl="1"/>
            <a:r>
              <a:rPr lang="de-AT" dirty="0" smtClean="0"/>
              <a:t>Prozeduren</a:t>
            </a:r>
          </a:p>
          <a:p>
            <a:pPr lvl="1"/>
            <a:r>
              <a:rPr lang="de-AT" dirty="0" smtClean="0"/>
              <a:t>Methoden</a:t>
            </a:r>
          </a:p>
          <a:p>
            <a:r>
              <a:rPr lang="de-AT" dirty="0" smtClean="0"/>
              <a:t>Haben einen Namen </a:t>
            </a:r>
          </a:p>
          <a:p>
            <a:pPr lvl="1"/>
            <a:r>
              <a:rPr lang="de-AT" dirty="0" smtClean="0"/>
              <a:t>Ausnahme anonyme Funktionen</a:t>
            </a:r>
          </a:p>
          <a:p>
            <a:r>
              <a:rPr lang="de-AT" dirty="0" smtClean="0"/>
              <a:t>Ein Rückgabewert</a:t>
            </a:r>
          </a:p>
          <a:p>
            <a:pPr lvl="1"/>
            <a:r>
              <a:rPr lang="de-AT" dirty="0" smtClean="0"/>
              <a:t>durch </a:t>
            </a:r>
            <a:r>
              <a:rPr lang="de-AT" dirty="0" err="1" smtClean="0">
                <a:ln w="0"/>
                <a:solidFill>
                  <a:schemeClr val="accent1"/>
                </a:solidFill>
                <a:effectLst>
                  <a:outerShdw blurRad="38100" dist="25400" dir="5400000" algn="ctr" rotWithShape="0">
                    <a:srgbClr val="6E747A">
                      <a:alpha val="43000"/>
                    </a:srgbClr>
                  </a:outerShdw>
                </a:effectLst>
              </a:rPr>
              <a:t>return</a:t>
            </a:r>
            <a:r>
              <a:rPr lang="de-AT" dirty="0" smtClean="0">
                <a:ln w="0"/>
                <a:solidFill>
                  <a:schemeClr val="accent1"/>
                </a:solidFill>
                <a:effectLst>
                  <a:outerShdw blurRad="38100" dist="25400" dir="5400000" algn="ctr" rotWithShape="0">
                    <a:srgbClr val="6E747A">
                      <a:alpha val="43000"/>
                    </a:srgbClr>
                  </a:outerShdw>
                </a:effectLst>
              </a:rPr>
              <a:t> </a:t>
            </a:r>
            <a:r>
              <a:rPr lang="de-AT" dirty="0"/>
              <a:t>A</a:t>
            </a:r>
            <a:r>
              <a:rPr lang="de-AT" dirty="0" smtClean="0"/>
              <a:t>nweisung</a:t>
            </a:r>
          </a:p>
          <a:p>
            <a:pPr lvl="1"/>
            <a:r>
              <a:rPr lang="de-AT" dirty="0" smtClean="0"/>
              <a:t>Ohne </a:t>
            </a:r>
            <a:r>
              <a:rPr lang="de-AT" dirty="0" err="1" smtClean="0">
                <a:ln w="0"/>
                <a:solidFill>
                  <a:schemeClr val="accent1"/>
                </a:solidFill>
                <a:effectLst>
                  <a:outerShdw blurRad="38100" dist="25400" dir="5400000" algn="ctr" rotWithShape="0">
                    <a:srgbClr val="6E747A">
                      <a:alpha val="43000"/>
                    </a:srgbClr>
                  </a:outerShdw>
                </a:effectLst>
              </a:rPr>
              <a:t>return</a:t>
            </a:r>
            <a:r>
              <a:rPr lang="de-AT" dirty="0" smtClean="0">
                <a:ln w="0"/>
                <a:solidFill>
                  <a:schemeClr val="accent1"/>
                </a:solidFill>
                <a:effectLst>
                  <a:outerShdw blurRad="38100" dist="25400" dir="5400000" algn="ctr" rotWithShape="0">
                    <a:srgbClr val="6E747A">
                      <a:alpha val="43000"/>
                    </a:srgbClr>
                  </a:outerShdw>
                </a:effectLst>
              </a:rPr>
              <a:t> </a:t>
            </a:r>
            <a:r>
              <a:rPr lang="de-AT" dirty="0" smtClean="0"/>
              <a:t>-&gt; </a:t>
            </a:r>
            <a:r>
              <a:rPr lang="de-AT" dirty="0" err="1" smtClean="0">
                <a:ln w="0"/>
                <a:solidFill>
                  <a:schemeClr val="accent1"/>
                </a:solidFill>
                <a:effectLst>
                  <a:outerShdw blurRad="38100" dist="25400" dir="5400000" algn="ctr" rotWithShape="0">
                    <a:srgbClr val="6E747A">
                      <a:alpha val="43000"/>
                    </a:srgbClr>
                  </a:outerShdw>
                </a:effectLst>
              </a:rPr>
              <a:t>undefined</a:t>
            </a:r>
            <a:endParaRPr lang="de-AT" dirty="0" smtClean="0"/>
          </a:p>
          <a:p>
            <a:r>
              <a:rPr lang="de-AT" dirty="0" smtClean="0"/>
              <a:t>Ein oder mehrere Parameter</a:t>
            </a:r>
          </a:p>
          <a:p>
            <a:r>
              <a:rPr lang="de-AT" dirty="0" smtClean="0"/>
              <a:t>Sind selbst Objekte</a:t>
            </a:r>
            <a:endParaRPr lang="de-AT"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150220203"/>
      </p:ext>
    </p:extLst>
  </p:cSld>
  <p:clrMapOvr>
    <a:masterClrMapping/>
  </p:clrMapOvr>
  <p:transition spd="slow">
    <p:push/>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Funktionen</a:t>
            </a:r>
            <a:endParaRPr lang="de-AT" dirty="0"/>
          </a:p>
        </p:txBody>
      </p:sp>
      <p:sp>
        <p:nvSpPr>
          <p:cNvPr id="5" name="Content Placeholder 4"/>
          <p:cNvSpPr>
            <a:spLocks noGrp="1"/>
          </p:cNvSpPr>
          <p:nvPr>
            <p:ph sz="quarter" idx="12"/>
          </p:nvPr>
        </p:nvSpPr>
        <p:spPr/>
        <p:txBody>
          <a:bodyPr/>
          <a:lstStyle/>
          <a:p>
            <a:endParaRPr lang="de-AT"/>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625643" y="0"/>
            <a:ext cx="8074055" cy="6713621"/>
          </a:xfrm>
          <a:prstGeom prst="rect">
            <a:avLst/>
          </a:prstGeom>
        </p:spPr>
      </p:pic>
    </p:spTree>
    <p:extLst>
      <p:ext uri="{BB962C8B-B14F-4D97-AF65-F5344CB8AC3E}">
        <p14:creationId xmlns:p14="http://schemas.microsoft.com/office/powerpoint/2010/main" val="2124092752"/>
      </p:ext>
    </p:extLst>
  </p:cSld>
  <p:clrMapOvr>
    <a:masterClrMapping/>
  </p:clrMapOvr>
  <p:transition spd="slow">
    <p:push/>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Funktions</a:t>
            </a:r>
            <a:r>
              <a:rPr lang="de-AT" dirty="0" smtClean="0"/>
              <a:t> </a:t>
            </a:r>
            <a:r>
              <a:rPr lang="de-AT" dirty="0" err="1" smtClean="0"/>
              <a:t>Literal</a:t>
            </a:r>
            <a:endParaRPr lang="de-AT" dirty="0"/>
          </a:p>
        </p:txBody>
      </p:sp>
      <p:sp>
        <p:nvSpPr>
          <p:cNvPr id="3" name="Inhaltsplatzhalter 2"/>
          <p:cNvSpPr>
            <a:spLocks noGrp="1"/>
          </p:cNvSpPr>
          <p:nvPr>
            <p:ph sz="quarter" idx="12"/>
          </p:nvPr>
        </p:nvSpPr>
        <p:spPr/>
        <p:txBody>
          <a:bodyPr>
            <a:normAutofit/>
          </a:bodyPr>
          <a:lstStyle/>
          <a:p>
            <a:r>
              <a:rPr lang="de-AT" sz="2400" dirty="0" smtClean="0"/>
              <a:t>Name bei Funktionen optional</a:t>
            </a:r>
          </a:p>
          <a:p>
            <a:endParaRPr lang="de-AT" sz="2400" dirty="0"/>
          </a:p>
          <a:p>
            <a:pPr marL="9200" indent="0">
              <a:buNone/>
            </a:pPr>
            <a:endParaRPr lang="de-AT" sz="2400" dirty="0" smtClean="0"/>
          </a:p>
          <a:p>
            <a:endParaRPr lang="de-AT" sz="2400" dirty="0" smtClean="0"/>
          </a:p>
          <a:p>
            <a:r>
              <a:rPr lang="de-AT" sz="2400" dirty="0" smtClean="0"/>
              <a:t>Funktionen sind Daten</a:t>
            </a:r>
          </a:p>
          <a:p>
            <a:pPr lvl="1"/>
            <a:r>
              <a:rPr lang="de-AT" sz="2000" dirty="0" smtClean="0"/>
              <a:t>können in variablen gespeichert werden</a:t>
            </a:r>
          </a:p>
          <a:p>
            <a:pPr lvl="1"/>
            <a:r>
              <a:rPr lang="de-AT" sz="2000" dirty="0" smtClean="0"/>
              <a:t>Können als Argumente übergeben werden (siehe </a:t>
            </a:r>
            <a:r>
              <a:rPr lang="de-AT" sz="2000" dirty="0" err="1" smtClean="0"/>
              <a:t>sort</a:t>
            </a:r>
            <a:r>
              <a:rPr lang="de-AT" sz="2000" dirty="0"/>
              <a:t>)</a:t>
            </a:r>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857769" y="2274834"/>
            <a:ext cx="3609975" cy="1390650"/>
          </a:xfrm>
          <a:prstGeom prst="rect">
            <a:avLst/>
          </a:prstGeom>
        </p:spPr>
      </p:pic>
      <p:pic>
        <p:nvPicPr>
          <p:cNvPr id="5" name="Grafik 4"/>
          <p:cNvPicPr>
            <a:picLocks noChangeAspect="1"/>
          </p:cNvPicPr>
          <p:nvPr/>
        </p:nvPicPr>
        <p:blipFill>
          <a:blip r:embed="rId3"/>
          <a:stretch>
            <a:fillRect/>
          </a:stretch>
        </p:blipFill>
        <p:spPr>
          <a:xfrm>
            <a:off x="1716254" y="5353641"/>
            <a:ext cx="10612721" cy="1347948"/>
          </a:xfrm>
          <a:prstGeom prst="rect">
            <a:avLst/>
          </a:prstGeom>
        </p:spPr>
      </p:pic>
      <p:pic>
        <p:nvPicPr>
          <p:cNvPr id="7" name="Grafik 6"/>
          <p:cNvPicPr>
            <a:picLocks noChangeAspect="1"/>
          </p:cNvPicPr>
          <p:nvPr/>
        </p:nvPicPr>
        <p:blipFill>
          <a:blip r:embed="rId4"/>
          <a:stretch>
            <a:fillRect/>
          </a:stretch>
        </p:blipFill>
        <p:spPr>
          <a:xfrm>
            <a:off x="1706170" y="5236006"/>
            <a:ext cx="8779660" cy="1583217"/>
          </a:xfrm>
          <a:prstGeom prst="rect">
            <a:avLst/>
          </a:prstGeom>
        </p:spPr>
      </p:pic>
    </p:spTree>
    <p:extLst>
      <p:ext uri="{BB962C8B-B14F-4D97-AF65-F5344CB8AC3E}">
        <p14:creationId xmlns:p14="http://schemas.microsoft.com/office/powerpoint/2010/main" val="28857475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sz="4400" dirty="0" smtClean="0"/>
              <a:t>Funktionsargumente / Optionale Parameter</a:t>
            </a:r>
            <a:endParaRPr lang="de-AT" sz="4400" dirty="0"/>
          </a:p>
        </p:txBody>
      </p:sp>
      <p:sp>
        <p:nvSpPr>
          <p:cNvPr id="3" name="Inhaltsplatzhalter 2"/>
          <p:cNvSpPr>
            <a:spLocks noGrp="1"/>
          </p:cNvSpPr>
          <p:nvPr>
            <p:ph sz="quarter" idx="12"/>
          </p:nvPr>
        </p:nvSpPr>
        <p:spPr/>
        <p:txBody>
          <a:bodyPr/>
          <a:lstStyle/>
          <a:p>
            <a:r>
              <a:rPr lang="de-AT" dirty="0" smtClean="0"/>
              <a:t>JS dynamisch typisiert</a:t>
            </a:r>
          </a:p>
          <a:p>
            <a:r>
              <a:rPr lang="de-AT" dirty="0" smtClean="0"/>
              <a:t>Anzahl und Typen der </a:t>
            </a:r>
            <a:r>
              <a:rPr lang="de-AT" dirty="0"/>
              <a:t>A</a:t>
            </a:r>
            <a:r>
              <a:rPr lang="de-AT" dirty="0" smtClean="0"/>
              <a:t>rgumente </a:t>
            </a:r>
            <a:r>
              <a:rPr lang="de-AT" b="1" dirty="0" smtClean="0"/>
              <a:t>egal</a:t>
            </a:r>
          </a:p>
          <a:p>
            <a:r>
              <a:rPr lang="de-AT" dirty="0" smtClean="0"/>
              <a:t>Aufgerufene Funktion wird nur durch Namen bestimmt</a:t>
            </a:r>
            <a:endParaRPr lang="de-AT" dirty="0"/>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1852612" y="1966913"/>
            <a:ext cx="8486775" cy="4210050"/>
          </a:xfrm>
          <a:prstGeom prst="rect">
            <a:avLst/>
          </a:prstGeom>
        </p:spPr>
      </p:pic>
      <p:pic>
        <p:nvPicPr>
          <p:cNvPr id="5" name="Grafik 4"/>
          <p:cNvPicPr>
            <a:picLocks noChangeAspect="1"/>
          </p:cNvPicPr>
          <p:nvPr/>
        </p:nvPicPr>
        <p:blipFill>
          <a:blip r:embed="rId3"/>
          <a:stretch>
            <a:fillRect/>
          </a:stretch>
        </p:blipFill>
        <p:spPr>
          <a:xfrm>
            <a:off x="7448298" y="4156076"/>
            <a:ext cx="3648075" cy="2162175"/>
          </a:xfrm>
          <a:prstGeom prst="rect">
            <a:avLst/>
          </a:prstGeom>
        </p:spPr>
      </p:pic>
    </p:spTree>
    <p:extLst>
      <p:ext uri="{BB962C8B-B14F-4D97-AF65-F5344CB8AC3E}">
        <p14:creationId xmlns:p14="http://schemas.microsoft.com/office/powerpoint/2010/main" val="13503374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Mehr / Optionale Parameter</a:t>
            </a:r>
            <a:endParaRPr lang="de-AT" dirty="0"/>
          </a:p>
        </p:txBody>
      </p:sp>
      <p:sp>
        <p:nvSpPr>
          <p:cNvPr id="6" name="Content Placeholder 5"/>
          <p:cNvSpPr>
            <a:spLocks noGrp="1"/>
          </p:cNvSpPr>
          <p:nvPr>
            <p:ph sz="quarter" idx="12"/>
          </p:nvPr>
        </p:nvSpPr>
        <p:spPr/>
        <p:txBody>
          <a:bodyPr/>
          <a:lstStyle/>
          <a:p>
            <a:endParaRPr lang="de-AT"/>
          </a:p>
        </p:txBody>
      </p:sp>
      <p:sp>
        <p:nvSpPr>
          <p:cNvPr id="7" name="Text Placeholder 6"/>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1596231"/>
            <a:ext cx="9248775" cy="4810125"/>
          </a:xfrm>
          <a:prstGeom prst="rect">
            <a:avLst/>
          </a:prstGeom>
        </p:spPr>
      </p:pic>
      <p:pic>
        <p:nvPicPr>
          <p:cNvPr id="5" name="Grafik 4"/>
          <p:cNvPicPr>
            <a:picLocks noChangeAspect="1"/>
          </p:cNvPicPr>
          <p:nvPr/>
        </p:nvPicPr>
        <p:blipFill>
          <a:blip r:embed="rId3"/>
          <a:stretch>
            <a:fillRect/>
          </a:stretch>
        </p:blipFill>
        <p:spPr>
          <a:xfrm>
            <a:off x="5904247" y="3311401"/>
            <a:ext cx="5449553" cy="3229892"/>
          </a:xfrm>
          <a:prstGeom prst="rect">
            <a:avLst/>
          </a:prstGeom>
        </p:spPr>
      </p:pic>
    </p:spTree>
    <p:extLst>
      <p:ext uri="{BB962C8B-B14F-4D97-AF65-F5344CB8AC3E}">
        <p14:creationId xmlns:p14="http://schemas.microsoft.com/office/powerpoint/2010/main" val="20631431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sz="4000" dirty="0" smtClean="0"/>
              <a:t>Was brauche ich, um JavaScript auszuführen?</a:t>
            </a:r>
            <a:endParaRPr lang="de-AT" sz="4000" dirty="0"/>
          </a:p>
        </p:txBody>
      </p:sp>
      <p:sp>
        <p:nvSpPr>
          <p:cNvPr id="3" name="Inhaltsplatzhalter 2"/>
          <p:cNvSpPr>
            <a:spLocks noGrp="1"/>
          </p:cNvSpPr>
          <p:nvPr>
            <p:ph sz="quarter" idx="12"/>
          </p:nvPr>
        </p:nvSpPr>
        <p:spPr/>
        <p:txBody>
          <a:bodyPr>
            <a:noAutofit/>
          </a:bodyPr>
          <a:lstStyle/>
          <a:p>
            <a:r>
              <a:rPr lang="de-AT" sz="3200" dirty="0" smtClean="0"/>
              <a:t>Web-Browser</a:t>
            </a:r>
          </a:p>
          <a:p>
            <a:r>
              <a:rPr lang="de-AT" sz="3200" dirty="0" err="1" smtClean="0"/>
              <a:t>That‘s</a:t>
            </a:r>
            <a:r>
              <a:rPr lang="de-AT" sz="3200" dirty="0" smtClean="0"/>
              <a:t> It! -&gt; Demo</a:t>
            </a:r>
          </a:p>
          <a:p>
            <a:endParaRPr lang="de-AT" sz="3200" dirty="0"/>
          </a:p>
          <a:p>
            <a:r>
              <a:rPr lang="de-AT" sz="3200" dirty="0" smtClean="0"/>
              <a:t>Chrome/</a:t>
            </a:r>
            <a:r>
              <a:rPr lang="de-AT" sz="3200" dirty="0" err="1" smtClean="0"/>
              <a:t>FireFox</a:t>
            </a:r>
            <a:r>
              <a:rPr lang="de-AT" sz="3200" dirty="0" smtClean="0"/>
              <a:t>/IE öffnen</a:t>
            </a:r>
          </a:p>
          <a:p>
            <a:r>
              <a:rPr lang="de-AT" sz="3200" dirty="0" smtClean="0"/>
              <a:t>F12 -&gt; Developer Tools</a:t>
            </a:r>
          </a:p>
          <a:p>
            <a:r>
              <a:rPr lang="de-AT" sz="3200" dirty="0" err="1" smtClean="0"/>
              <a:t>Console</a:t>
            </a:r>
            <a:endParaRPr lang="de-AT" sz="3200" dirty="0" smtClean="0"/>
          </a:p>
        </p:txBody>
      </p:sp>
      <p:sp>
        <p:nvSpPr>
          <p:cNvPr id="4" name="Text Placeholder 3"/>
          <p:cNvSpPr>
            <a:spLocks noGrp="1"/>
          </p:cNvSpPr>
          <p:nvPr>
            <p:ph type="body" sz="quarter" idx="23"/>
          </p:nvPr>
        </p:nvSpPr>
        <p:spPr/>
        <p:txBody>
          <a:bodyPr/>
          <a:lstStyle/>
          <a:p>
            <a:endParaRPr lang="de-AT"/>
          </a:p>
        </p:txBody>
      </p:sp>
      <p:pic>
        <p:nvPicPr>
          <p:cNvPr id="5" name="Grafik 4"/>
          <p:cNvPicPr>
            <a:picLocks noChangeAspect="1"/>
          </p:cNvPicPr>
          <p:nvPr/>
        </p:nvPicPr>
        <p:blipFill>
          <a:blip r:embed="rId2"/>
          <a:stretch>
            <a:fillRect/>
          </a:stretch>
        </p:blipFill>
        <p:spPr>
          <a:xfrm>
            <a:off x="5869084" y="1825625"/>
            <a:ext cx="6163588" cy="3393642"/>
          </a:xfrm>
          <a:prstGeom prst="rect">
            <a:avLst/>
          </a:prstGeom>
        </p:spPr>
      </p:pic>
    </p:spTree>
    <p:extLst>
      <p:ext uri="{BB962C8B-B14F-4D97-AF65-F5344CB8AC3E}">
        <p14:creationId xmlns:p14="http://schemas.microsoft.com/office/powerpoint/2010/main" val="11385572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t>arguments</a:t>
            </a:r>
            <a:endParaRPr lang="de-AT" dirty="0"/>
          </a:p>
        </p:txBody>
      </p:sp>
      <p:sp>
        <p:nvSpPr>
          <p:cNvPr id="3" name="Inhaltsplatzhalter 2"/>
          <p:cNvSpPr>
            <a:spLocks noGrp="1"/>
          </p:cNvSpPr>
          <p:nvPr>
            <p:ph sz="quarter" idx="12"/>
          </p:nvPr>
        </p:nvSpPr>
        <p:spPr/>
        <p:txBody>
          <a:bodyPr/>
          <a:lstStyle/>
          <a:p>
            <a:r>
              <a:rPr lang="de-AT" sz="3200" dirty="0" smtClean="0"/>
              <a:t>Spezielle Variable in Funktionen: </a:t>
            </a:r>
            <a:r>
              <a:rPr lang="de-AT" sz="3200" dirty="0" err="1" smtClean="0">
                <a:ln w="0"/>
                <a:solidFill>
                  <a:schemeClr val="accent1"/>
                </a:solidFill>
                <a:effectLst>
                  <a:outerShdw blurRad="38100" dist="25400" dir="5400000" algn="ctr" rotWithShape="0">
                    <a:srgbClr val="6E747A">
                      <a:alpha val="43000"/>
                    </a:srgbClr>
                  </a:outerShdw>
                </a:effectLst>
              </a:rPr>
              <a:t>arguments</a:t>
            </a:r>
            <a:endParaRPr lang="de-AT" sz="3200" dirty="0" smtClean="0">
              <a:ln w="0"/>
              <a:solidFill>
                <a:schemeClr val="accent1"/>
              </a:solidFill>
              <a:effectLst>
                <a:outerShdw blurRad="38100" dist="25400" dir="5400000" algn="ctr" rotWithShape="0">
                  <a:srgbClr val="6E747A">
                    <a:alpha val="43000"/>
                  </a:srgbClr>
                </a:outerShdw>
              </a:effectLst>
            </a:endParaRPr>
          </a:p>
          <a:p>
            <a:r>
              <a:rPr lang="de-AT" sz="3200" dirty="0"/>
              <a:t>Kein </a:t>
            </a:r>
            <a:r>
              <a:rPr lang="de-AT" sz="3200" dirty="0" smtClean="0"/>
              <a:t>Schlüsselwort</a:t>
            </a:r>
          </a:p>
          <a:p>
            <a:pPr lvl="1"/>
            <a:r>
              <a:rPr lang="de-AT" sz="2800" dirty="0" smtClean="0"/>
              <a:t>lokale Variable mit gleichen Namen verdeckt </a:t>
            </a:r>
            <a:r>
              <a:rPr lang="de-AT" sz="2800" dirty="0" err="1" smtClean="0"/>
              <a:t>arguments</a:t>
            </a:r>
            <a:endParaRPr lang="de-AT" sz="2800" dirty="0" smtClean="0"/>
          </a:p>
          <a:p>
            <a:r>
              <a:rPr lang="de-AT" sz="3200" dirty="0" smtClean="0"/>
              <a:t>Verhält sich ähnlich zu Array</a:t>
            </a:r>
          </a:p>
          <a:p>
            <a:pPr lvl="1"/>
            <a:r>
              <a:rPr lang="de-AT" sz="2800" dirty="0" smtClean="0"/>
              <a:t>.</a:t>
            </a:r>
            <a:r>
              <a:rPr lang="de-AT" sz="2800" dirty="0" err="1" smtClean="0"/>
              <a:t>length</a:t>
            </a:r>
            <a:r>
              <a:rPr lang="de-AT" sz="2800" dirty="0" smtClean="0"/>
              <a:t> </a:t>
            </a:r>
          </a:p>
          <a:p>
            <a:pPr lvl="1"/>
            <a:r>
              <a:rPr lang="de-AT" sz="2800" dirty="0" smtClean="0"/>
              <a:t>Zugriff auf </a:t>
            </a:r>
            <a:r>
              <a:rPr lang="de-AT" sz="2800" dirty="0" err="1" smtClean="0"/>
              <a:t>argumente</a:t>
            </a:r>
            <a:r>
              <a:rPr lang="de-AT" sz="2800" dirty="0" smtClean="0"/>
              <a:t> über positions-Index</a:t>
            </a:r>
            <a:endParaRPr lang="de-AT" sz="28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9870065" y="5822012"/>
            <a:ext cx="9686925" cy="4800600"/>
          </a:xfrm>
          <a:prstGeom prst="rect">
            <a:avLst/>
          </a:prstGeom>
        </p:spPr>
      </p:pic>
    </p:spTree>
    <p:extLst>
      <p:ext uri="{BB962C8B-B14F-4D97-AF65-F5344CB8AC3E}">
        <p14:creationId xmlns:p14="http://schemas.microsoft.com/office/powerpoint/2010/main" val="29687030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2.59259E-6 L -0.76289 -0.6412 " pathEditMode="relative" rAng="0" ptsTypes="AA">
                                      <p:cBhvr>
                                        <p:cTn id="6" dur="2000" fill="hold"/>
                                        <p:tgtEl>
                                          <p:spTgt spid="4"/>
                                        </p:tgtEl>
                                        <p:attrNameLst>
                                          <p:attrName>ppt_x</p:attrName>
                                          <p:attrName>ppt_y</p:attrName>
                                        </p:attrNameLst>
                                      </p:cBhvr>
                                      <p:rCtr x="-38151" y="-320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Verschachtelte Funktionen</a:t>
            </a:r>
            <a:endParaRPr lang="de-AT" dirty="0"/>
          </a:p>
        </p:txBody>
      </p:sp>
      <p:sp>
        <p:nvSpPr>
          <p:cNvPr id="3" name="Inhaltsplatzhalter 2"/>
          <p:cNvSpPr>
            <a:spLocks noGrp="1"/>
          </p:cNvSpPr>
          <p:nvPr>
            <p:ph sz="quarter" idx="12"/>
          </p:nvPr>
        </p:nvSpPr>
        <p:spPr/>
        <p:txBody>
          <a:bodyPr/>
          <a:lstStyle/>
          <a:p>
            <a:r>
              <a:rPr lang="de-AT" sz="2800" dirty="0" smtClean="0"/>
              <a:t>Funktionen können innerhalb von Funktionen definiert werden</a:t>
            </a:r>
          </a:p>
          <a:p>
            <a:r>
              <a:rPr lang="de-AT" sz="2800" dirty="0" smtClean="0"/>
              <a:t>Kontrolliert Sichtbarkeit</a:t>
            </a:r>
          </a:p>
          <a:p>
            <a:endParaRPr lang="de-AT" sz="2800" dirty="0"/>
          </a:p>
        </p:txBody>
      </p:sp>
      <p:sp>
        <p:nvSpPr>
          <p:cNvPr id="4" name="Text Placeholder 3"/>
          <p:cNvSpPr>
            <a:spLocks noGrp="1"/>
          </p:cNvSpPr>
          <p:nvPr>
            <p:ph type="body" sz="quarter" idx="23"/>
          </p:nvPr>
        </p:nvSpPr>
        <p:spPr/>
        <p:txBody>
          <a:bodyPr/>
          <a:lstStyle/>
          <a:p>
            <a:endParaRPr lang="de-AT"/>
          </a:p>
        </p:txBody>
      </p:sp>
      <p:pic>
        <p:nvPicPr>
          <p:cNvPr id="5" name="Grafik 4"/>
          <p:cNvPicPr>
            <a:picLocks noChangeAspect="1"/>
          </p:cNvPicPr>
          <p:nvPr/>
        </p:nvPicPr>
        <p:blipFill>
          <a:blip r:embed="rId2"/>
          <a:stretch>
            <a:fillRect/>
          </a:stretch>
        </p:blipFill>
        <p:spPr>
          <a:xfrm>
            <a:off x="6096000" y="1287462"/>
            <a:ext cx="5105400" cy="5095875"/>
          </a:xfrm>
          <a:prstGeom prst="rect">
            <a:avLst/>
          </a:prstGeom>
        </p:spPr>
      </p:pic>
    </p:spTree>
    <p:extLst>
      <p:ext uri="{BB962C8B-B14F-4D97-AF65-F5344CB8AC3E}">
        <p14:creationId xmlns:p14="http://schemas.microsoft.com/office/powerpoint/2010/main" val="34661525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sz="5400" dirty="0" smtClean="0"/>
              <a:t>Scopes / Sichtbarkeit von Variablen</a:t>
            </a:r>
            <a:endParaRPr lang="de-AT" sz="5400" dirty="0"/>
          </a:p>
        </p:txBody>
      </p:sp>
      <p:sp>
        <p:nvSpPr>
          <p:cNvPr id="3" name="Inhaltsplatzhalter 2"/>
          <p:cNvSpPr>
            <a:spLocks noGrp="1"/>
          </p:cNvSpPr>
          <p:nvPr>
            <p:ph sz="quarter" idx="12"/>
          </p:nvPr>
        </p:nvSpPr>
        <p:spPr/>
        <p:txBody>
          <a:bodyPr/>
          <a:lstStyle/>
          <a:p>
            <a:r>
              <a:rPr lang="de-AT" sz="3600" dirty="0" smtClean="0"/>
              <a:t>Funktionen können äußere Variablen referenzieren</a:t>
            </a:r>
          </a:p>
          <a:p>
            <a:pPr lvl="1"/>
            <a:r>
              <a:rPr lang="de-AT" sz="3200" dirty="0" err="1" smtClean="0"/>
              <a:t>Closures</a:t>
            </a:r>
            <a:endParaRPr lang="de-AT" sz="3200" dirty="0"/>
          </a:p>
        </p:txBody>
      </p:sp>
      <p:sp>
        <p:nvSpPr>
          <p:cNvPr id="8" name="Text Placeholder 7"/>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5050414" y="2454275"/>
            <a:ext cx="5915025" cy="3857625"/>
          </a:xfrm>
          <a:prstGeom prst="rect">
            <a:avLst/>
          </a:prstGeom>
        </p:spPr>
      </p:pic>
      <p:pic>
        <p:nvPicPr>
          <p:cNvPr id="5" name="Grafik 4"/>
          <p:cNvPicPr>
            <a:picLocks noChangeAspect="1"/>
          </p:cNvPicPr>
          <p:nvPr/>
        </p:nvPicPr>
        <p:blipFill>
          <a:blip r:embed="rId3"/>
          <a:stretch>
            <a:fillRect/>
          </a:stretch>
        </p:blipFill>
        <p:spPr>
          <a:xfrm>
            <a:off x="5643419" y="2749550"/>
            <a:ext cx="4267200" cy="3562350"/>
          </a:xfrm>
          <a:prstGeom prst="rect">
            <a:avLst/>
          </a:prstGeom>
        </p:spPr>
      </p:pic>
      <p:pic>
        <p:nvPicPr>
          <p:cNvPr id="6" name="Grafik 5"/>
          <p:cNvPicPr>
            <a:picLocks noChangeAspect="1"/>
          </p:cNvPicPr>
          <p:nvPr/>
        </p:nvPicPr>
        <p:blipFill>
          <a:blip r:embed="rId4"/>
          <a:stretch>
            <a:fillRect/>
          </a:stretch>
        </p:blipFill>
        <p:spPr>
          <a:xfrm>
            <a:off x="5994400" y="3044825"/>
            <a:ext cx="4267200" cy="3562350"/>
          </a:xfrm>
          <a:prstGeom prst="rect">
            <a:avLst/>
          </a:prstGeom>
        </p:spPr>
      </p:pic>
      <p:pic>
        <p:nvPicPr>
          <p:cNvPr id="7" name="Grafik 6"/>
          <p:cNvPicPr>
            <a:picLocks noChangeAspect="1"/>
          </p:cNvPicPr>
          <p:nvPr/>
        </p:nvPicPr>
        <p:blipFill>
          <a:blip r:embed="rId5"/>
          <a:stretch>
            <a:fillRect/>
          </a:stretch>
        </p:blipFill>
        <p:spPr>
          <a:xfrm>
            <a:off x="6346320" y="3340100"/>
            <a:ext cx="4267200" cy="3562350"/>
          </a:xfrm>
          <a:prstGeom prst="rect">
            <a:avLst/>
          </a:prstGeom>
        </p:spPr>
      </p:pic>
    </p:spTree>
    <p:extLst>
      <p:ext uri="{BB962C8B-B14F-4D97-AF65-F5344CB8AC3E}">
        <p14:creationId xmlns:p14="http://schemas.microsoft.com/office/powerpoint/2010/main" val="24227182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Funktionen sind Daten</a:t>
            </a:r>
            <a:endParaRPr lang="de-AT" dirty="0"/>
          </a:p>
        </p:txBody>
      </p:sp>
      <p:sp>
        <p:nvSpPr>
          <p:cNvPr id="3" name="Inhaltsplatzhalter 2"/>
          <p:cNvSpPr>
            <a:spLocks noGrp="1"/>
          </p:cNvSpPr>
          <p:nvPr>
            <p:ph sz="quarter" idx="12"/>
          </p:nvPr>
        </p:nvSpPr>
        <p:spPr/>
        <p:txBody>
          <a:bodyPr/>
          <a:lstStyle/>
          <a:p>
            <a:r>
              <a:rPr lang="de-AT" sz="2800" dirty="0" smtClean="0"/>
              <a:t>Können wie Variablen gehalten und übergeben werden</a:t>
            </a:r>
          </a:p>
          <a:p>
            <a:pPr lvl="1"/>
            <a:r>
              <a:rPr lang="de-AT" sz="2400" dirty="0" smtClean="0"/>
              <a:t>Als Parameter</a:t>
            </a:r>
          </a:p>
          <a:p>
            <a:pPr lvl="1"/>
            <a:r>
              <a:rPr lang="de-AT" sz="2400" dirty="0"/>
              <a:t>Als </a:t>
            </a:r>
            <a:r>
              <a:rPr lang="de-AT" sz="2400" dirty="0" err="1">
                <a:ln w="0"/>
                <a:solidFill>
                  <a:schemeClr val="accent1"/>
                </a:solidFill>
                <a:effectLst>
                  <a:outerShdw blurRad="38100" dist="25400" dir="5400000" algn="ctr" rotWithShape="0">
                    <a:srgbClr val="6E747A">
                      <a:alpha val="43000"/>
                    </a:srgbClr>
                  </a:outerShdw>
                </a:effectLst>
              </a:rPr>
              <a:t>return</a:t>
            </a:r>
            <a:r>
              <a:rPr lang="de-AT" sz="2400" dirty="0"/>
              <a:t> W</a:t>
            </a:r>
            <a:r>
              <a:rPr lang="de-AT" sz="2400" dirty="0" smtClean="0"/>
              <a:t>ert</a:t>
            </a:r>
            <a:endParaRPr lang="de-AT" sz="24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5373522" y="238377"/>
            <a:ext cx="6134100" cy="6391275"/>
          </a:xfrm>
          <a:prstGeom prst="rect">
            <a:avLst/>
          </a:prstGeom>
        </p:spPr>
      </p:pic>
    </p:spTree>
    <p:extLst>
      <p:ext uri="{BB962C8B-B14F-4D97-AF65-F5344CB8AC3E}">
        <p14:creationId xmlns:p14="http://schemas.microsoft.com/office/powerpoint/2010/main" val="12739533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Wie funktioniert das?</a:t>
            </a:r>
            <a:endParaRPr lang="de-AT" dirty="0"/>
          </a:p>
        </p:txBody>
      </p:sp>
      <p:sp>
        <p:nvSpPr>
          <p:cNvPr id="3" name="Inhaltsplatzhalter 2"/>
          <p:cNvSpPr>
            <a:spLocks noGrp="1"/>
          </p:cNvSpPr>
          <p:nvPr>
            <p:ph sz="quarter" idx="12"/>
          </p:nvPr>
        </p:nvSpPr>
        <p:spPr/>
        <p:txBody>
          <a:bodyPr/>
          <a:lstStyle/>
          <a:p>
            <a:r>
              <a:rPr lang="de-AT" sz="2800" dirty="0" smtClean="0"/>
              <a:t>Jeder Funktionsaufruf hat eine Aufrufs-Umgebung (</a:t>
            </a:r>
            <a:r>
              <a:rPr lang="de-AT" sz="2800" dirty="0" err="1" smtClean="0"/>
              <a:t>Scope</a:t>
            </a:r>
            <a:r>
              <a:rPr lang="de-AT" sz="2800" dirty="0" smtClean="0"/>
              <a:t>)</a:t>
            </a:r>
          </a:p>
          <a:p>
            <a:pPr lvl="1"/>
            <a:r>
              <a:rPr lang="de-AT" sz="2400" dirty="0" smtClean="0"/>
              <a:t>Objekte</a:t>
            </a:r>
          </a:p>
          <a:p>
            <a:pPr lvl="1"/>
            <a:r>
              <a:rPr lang="de-AT" sz="2400" dirty="0" smtClean="0"/>
              <a:t>Nicht referenzierte Objekte werden </a:t>
            </a:r>
            <a:r>
              <a:rPr lang="de-AT" sz="2400" dirty="0" err="1" smtClean="0"/>
              <a:t>Garbage-Collected</a:t>
            </a:r>
            <a:endParaRPr lang="de-AT" sz="2400" dirty="0" smtClean="0"/>
          </a:p>
          <a:p>
            <a:r>
              <a:rPr lang="de-AT" sz="2800" dirty="0" smtClean="0"/>
              <a:t>Baustein für etliche JS Patterns</a:t>
            </a:r>
            <a:endParaRPr lang="de-AT" sz="2800" dirty="0"/>
          </a:p>
        </p:txBody>
      </p:sp>
      <p:sp>
        <p:nvSpPr>
          <p:cNvPr id="7" name="Text Placeholder 6"/>
          <p:cNvSpPr>
            <a:spLocks noGrp="1"/>
          </p:cNvSpPr>
          <p:nvPr>
            <p:ph type="body" sz="quarter" idx="23"/>
          </p:nvPr>
        </p:nvSpPr>
        <p:spPr/>
        <p:txBody>
          <a:bodyPr/>
          <a:lstStyle/>
          <a:p>
            <a:endParaRPr lang="de-AT"/>
          </a:p>
        </p:txBody>
      </p:sp>
      <p:sp>
        <p:nvSpPr>
          <p:cNvPr id="4" name="Rechteck 3"/>
          <p:cNvSpPr/>
          <p:nvPr/>
        </p:nvSpPr>
        <p:spPr>
          <a:xfrm>
            <a:off x="1268845" y="3819016"/>
            <a:ext cx="4396510" cy="2976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AT" dirty="0" smtClean="0"/>
              <a:t>Global </a:t>
            </a:r>
            <a:r>
              <a:rPr lang="de-AT" dirty="0" err="1" smtClean="0"/>
              <a:t>Scope</a:t>
            </a:r>
            <a:r>
              <a:rPr lang="de-AT" dirty="0" smtClean="0"/>
              <a:t> (</a:t>
            </a:r>
            <a:r>
              <a:rPr lang="de-AT" dirty="0" err="1" smtClean="0"/>
              <a:t>the</a:t>
            </a:r>
            <a:r>
              <a:rPr lang="de-AT" dirty="0" smtClean="0"/>
              <a:t> </a:t>
            </a:r>
            <a:r>
              <a:rPr lang="de-AT" dirty="0" err="1" smtClean="0"/>
              <a:t>window</a:t>
            </a:r>
            <a:r>
              <a:rPr lang="de-AT" dirty="0" smtClean="0"/>
              <a:t> </a:t>
            </a:r>
            <a:r>
              <a:rPr lang="de-AT" dirty="0" err="1" smtClean="0"/>
              <a:t>object</a:t>
            </a:r>
            <a:r>
              <a:rPr lang="de-AT" dirty="0" smtClean="0"/>
              <a:t>)</a:t>
            </a:r>
            <a:endParaRPr lang="de-AT" dirty="0"/>
          </a:p>
        </p:txBody>
      </p:sp>
      <p:sp>
        <p:nvSpPr>
          <p:cNvPr id="5" name="Rechteck 4"/>
          <p:cNvSpPr/>
          <p:nvPr/>
        </p:nvSpPr>
        <p:spPr>
          <a:xfrm>
            <a:off x="1666007" y="4393834"/>
            <a:ext cx="3749965" cy="21890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r>
              <a:rPr lang="de-AT" dirty="0" err="1" smtClean="0"/>
              <a:t>Function</a:t>
            </a:r>
            <a:r>
              <a:rPr lang="de-AT" dirty="0" smtClean="0"/>
              <a:t> </a:t>
            </a:r>
            <a:r>
              <a:rPr lang="de-AT" dirty="0" err="1" smtClean="0"/>
              <a:t>Scope</a:t>
            </a:r>
            <a:endParaRPr lang="de-AT" dirty="0" smtClean="0"/>
          </a:p>
          <a:p>
            <a:r>
              <a:rPr lang="de-AT" i="1" dirty="0" err="1" smtClean="0"/>
              <a:t>someVar</a:t>
            </a:r>
            <a:endParaRPr lang="de-AT" i="1" dirty="0"/>
          </a:p>
        </p:txBody>
      </p:sp>
      <p:sp>
        <p:nvSpPr>
          <p:cNvPr id="6" name="Rechteck 5"/>
          <p:cNvSpPr/>
          <p:nvPr/>
        </p:nvSpPr>
        <p:spPr>
          <a:xfrm>
            <a:off x="1975425" y="5049618"/>
            <a:ext cx="3080330" cy="123334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de-AT" dirty="0" err="1" smtClean="0"/>
              <a:t>Function</a:t>
            </a:r>
            <a:r>
              <a:rPr lang="de-AT" dirty="0" smtClean="0"/>
              <a:t> </a:t>
            </a:r>
            <a:r>
              <a:rPr lang="de-AT" dirty="0" err="1" smtClean="0"/>
              <a:t>Scope</a:t>
            </a:r>
            <a:endParaRPr lang="de-AT" dirty="0" smtClean="0"/>
          </a:p>
          <a:p>
            <a:r>
              <a:rPr lang="de-AT" i="1" dirty="0" err="1"/>
              <a:t>arguments</a:t>
            </a:r>
            <a:endParaRPr lang="de-AT" i="1" dirty="0"/>
          </a:p>
          <a:p>
            <a:r>
              <a:rPr lang="de-AT" i="1" dirty="0" err="1" smtClean="0"/>
              <a:t>localVar</a:t>
            </a:r>
            <a:endParaRPr lang="de-AT" i="1" dirty="0" smtClean="0"/>
          </a:p>
        </p:txBody>
      </p:sp>
      <p:pic>
        <p:nvPicPr>
          <p:cNvPr id="8" name="Grafik 7"/>
          <p:cNvPicPr>
            <a:picLocks noChangeAspect="1"/>
          </p:cNvPicPr>
          <p:nvPr/>
        </p:nvPicPr>
        <p:blipFill>
          <a:blip r:embed="rId2"/>
          <a:stretch>
            <a:fillRect/>
          </a:stretch>
        </p:blipFill>
        <p:spPr>
          <a:xfrm>
            <a:off x="6096000" y="4056709"/>
            <a:ext cx="3810000" cy="1990725"/>
          </a:xfrm>
          <a:prstGeom prst="rect">
            <a:avLst/>
          </a:prstGeom>
        </p:spPr>
      </p:pic>
      <p:sp>
        <p:nvSpPr>
          <p:cNvPr id="17" name="Nach rechts gekrümmter Pfeil 16"/>
          <p:cNvSpPr/>
          <p:nvPr/>
        </p:nvSpPr>
        <p:spPr>
          <a:xfrm rot="10800000">
            <a:off x="4843314" y="4691418"/>
            <a:ext cx="683491" cy="877455"/>
          </a:xfrm>
          <a:prstGeom prst="curv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solidFill>
                <a:schemeClr val="tx1"/>
              </a:solidFill>
            </a:endParaRPr>
          </a:p>
        </p:txBody>
      </p:sp>
      <p:sp>
        <p:nvSpPr>
          <p:cNvPr id="18" name="Nach rechts gekrümmter Pfeil 17"/>
          <p:cNvSpPr/>
          <p:nvPr/>
        </p:nvSpPr>
        <p:spPr>
          <a:xfrm rot="10800000">
            <a:off x="4912589" y="3853507"/>
            <a:ext cx="683491" cy="877455"/>
          </a:xfrm>
          <a:prstGeom prst="curv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AT">
              <a:solidFill>
                <a:schemeClr val="tx1"/>
              </a:solidFill>
            </a:endParaRPr>
          </a:p>
        </p:txBody>
      </p:sp>
    </p:spTree>
    <p:extLst>
      <p:ext uri="{BB962C8B-B14F-4D97-AF65-F5344CB8AC3E}">
        <p14:creationId xmlns:p14="http://schemas.microsoft.com/office/powerpoint/2010/main" val="694488540"/>
      </p:ext>
    </p:extLst>
  </p:cSld>
  <p:clrMapOvr>
    <a:masterClrMapping/>
  </p:clrMapOvr>
  <p:transition spd="slow">
    <p:push/>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 apply</a:t>
            </a:r>
            <a:endParaRPr lang="de-AT" dirty="0"/>
          </a:p>
        </p:txBody>
      </p:sp>
      <p:sp>
        <p:nvSpPr>
          <p:cNvPr id="3" name="Content Placeholder 2"/>
          <p:cNvSpPr>
            <a:spLocks noGrp="1"/>
          </p:cNvSpPr>
          <p:nvPr>
            <p:ph sz="quarter" idx="12"/>
          </p:nvPr>
        </p:nvSpPr>
        <p:spPr/>
        <p:txBody>
          <a:bodyPr/>
          <a:lstStyle/>
          <a:p>
            <a:r>
              <a:rPr lang="en-US" dirty="0" smtClean="0"/>
              <a:t>apply(this, </a:t>
            </a:r>
            <a:r>
              <a:rPr lang="en-US" dirty="0" err="1" smtClean="0"/>
              <a:t>argsArray</a:t>
            </a:r>
            <a:r>
              <a:rPr lang="en-US" dirty="0" smtClean="0"/>
              <a:t>)</a:t>
            </a:r>
          </a:p>
          <a:p>
            <a:pPr lvl="1"/>
            <a:r>
              <a:rPr lang="en-US" dirty="0" smtClean="0"/>
              <a:t>this: this reference in function</a:t>
            </a:r>
          </a:p>
          <a:p>
            <a:pPr lvl="1"/>
            <a:r>
              <a:rPr lang="en-US" dirty="0" err="1" smtClean="0"/>
              <a:t>argsArray</a:t>
            </a:r>
            <a:r>
              <a:rPr lang="en-US" dirty="0" smtClean="0"/>
              <a:t>, arguments of the function (as Array)</a:t>
            </a:r>
          </a:p>
          <a:p>
            <a:r>
              <a:rPr lang="en-US" dirty="0" smtClean="0"/>
              <a:t>call(this, arg1, arg2 …)</a:t>
            </a:r>
          </a:p>
          <a:p>
            <a:pPr lvl="1"/>
            <a:r>
              <a:rPr lang="en-US" dirty="0" smtClean="0"/>
              <a:t>Calls the function</a:t>
            </a:r>
          </a:p>
          <a:p>
            <a:pPr lvl="1"/>
            <a:r>
              <a:rPr lang="en-US" dirty="0"/>
              <a:t>this: this reference in function</a:t>
            </a:r>
          </a:p>
          <a:p>
            <a:pPr lvl="1"/>
            <a:r>
              <a:rPr lang="en-US" dirty="0"/>
              <a:t>a</a:t>
            </a:r>
            <a:r>
              <a:rPr lang="en-US" dirty="0" smtClean="0"/>
              <a:t>rg1: first argument</a:t>
            </a:r>
          </a:p>
          <a:p>
            <a:pPr lvl="1"/>
            <a:r>
              <a:rPr lang="en-US" dirty="0" smtClean="0"/>
              <a:t>arg2: second argument</a:t>
            </a:r>
          </a:p>
          <a:p>
            <a:pPr lvl="1"/>
            <a:endParaRPr lang="en-US" dirty="0" smtClean="0"/>
          </a:p>
          <a:p>
            <a:endParaRPr lang="de-AT"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564830709"/>
      </p:ext>
    </p:extLst>
  </p:cSld>
  <p:clrMapOvr>
    <a:masterClrMapping/>
  </p:clrMapOvr>
  <p:transition spd="slow">
    <p:push/>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Konstruktor Funktionen</a:t>
            </a:r>
            <a:endParaRPr lang="de-AT" dirty="0"/>
          </a:p>
        </p:txBody>
      </p:sp>
      <p:sp>
        <p:nvSpPr>
          <p:cNvPr id="3" name="Inhaltsplatzhalter 2"/>
          <p:cNvSpPr>
            <a:spLocks noGrp="1"/>
          </p:cNvSpPr>
          <p:nvPr>
            <p:ph sz="quarter" idx="12"/>
          </p:nvPr>
        </p:nvSpPr>
        <p:spPr/>
        <p:txBody>
          <a:bodyPr/>
          <a:lstStyle/>
          <a:p>
            <a:r>
              <a:rPr lang="de-AT" sz="2400" dirty="0" smtClean="0"/>
              <a:t>Operator </a:t>
            </a:r>
            <a:r>
              <a:rPr lang="de-AT" sz="2400" dirty="0" err="1" smtClean="0">
                <a:ln w="0"/>
                <a:solidFill>
                  <a:schemeClr val="accent1"/>
                </a:solidFill>
                <a:effectLst>
                  <a:outerShdw blurRad="38100" dist="25400" dir="5400000" algn="ctr" rotWithShape="0">
                    <a:srgbClr val="6E747A">
                      <a:alpha val="43000"/>
                    </a:srgbClr>
                  </a:outerShdw>
                </a:effectLst>
              </a:rPr>
              <a:t>new</a:t>
            </a:r>
            <a:r>
              <a:rPr lang="de-AT" sz="2400" dirty="0" smtClean="0">
                <a:ln w="0"/>
                <a:solidFill>
                  <a:schemeClr val="accent1"/>
                </a:solidFill>
                <a:effectLst>
                  <a:outerShdw blurRad="38100" dist="25400" dir="5400000" algn="ctr" rotWithShape="0">
                    <a:srgbClr val="6E747A">
                      <a:alpha val="43000"/>
                    </a:srgbClr>
                  </a:outerShdw>
                </a:effectLst>
              </a:rPr>
              <a:t> </a:t>
            </a:r>
          </a:p>
          <a:p>
            <a:pPr lvl="1"/>
            <a:r>
              <a:rPr lang="de-AT" sz="2000" dirty="0" smtClean="0"/>
              <a:t>Erzeugt ein neues Objekt</a:t>
            </a:r>
          </a:p>
          <a:p>
            <a:pPr lvl="1"/>
            <a:r>
              <a:rPr lang="de-AT" sz="2000" dirty="0" smtClean="0"/>
              <a:t>Übergibt das neue Objekt als </a:t>
            </a:r>
            <a:r>
              <a:rPr lang="de-AT" sz="2000" dirty="0" err="1" smtClean="0">
                <a:ln w="0"/>
                <a:solidFill>
                  <a:schemeClr val="accent1"/>
                </a:solidFill>
                <a:effectLst>
                  <a:outerShdw blurRad="38100" dist="25400" dir="5400000" algn="ctr" rotWithShape="0">
                    <a:srgbClr val="6E747A">
                      <a:alpha val="43000"/>
                    </a:srgbClr>
                  </a:outerShdw>
                </a:effectLst>
              </a:rPr>
              <a:t>this</a:t>
            </a:r>
            <a:endParaRPr lang="de-AT" sz="2000" dirty="0" smtClean="0">
              <a:ln w="0"/>
              <a:solidFill>
                <a:schemeClr val="accent1"/>
              </a:solidFill>
              <a:effectLst>
                <a:outerShdw blurRad="38100" dist="25400" dir="5400000" algn="ctr" rotWithShape="0">
                  <a:srgbClr val="6E747A">
                    <a:alpha val="43000"/>
                  </a:srgbClr>
                </a:outerShdw>
              </a:effectLst>
            </a:endParaRPr>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6096000" y="2110220"/>
            <a:ext cx="5438775" cy="3524250"/>
          </a:xfrm>
          <a:prstGeom prst="rect">
            <a:avLst/>
          </a:prstGeom>
        </p:spPr>
      </p:pic>
    </p:spTree>
    <p:extLst>
      <p:ext uri="{BB962C8B-B14F-4D97-AF65-F5344CB8AC3E}">
        <p14:creationId xmlns:p14="http://schemas.microsoft.com/office/powerpoint/2010/main" val="7309505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smtClean="0">
                <a:ln w="0"/>
                <a:solidFill>
                  <a:schemeClr val="accent1"/>
                </a:solidFill>
                <a:effectLst>
                  <a:outerShdw blurRad="38100" dist="25400" dir="5400000" algn="ctr" rotWithShape="0">
                    <a:srgbClr val="6E747A">
                      <a:alpha val="43000"/>
                    </a:srgbClr>
                  </a:outerShdw>
                </a:effectLst>
              </a:rPr>
              <a:t>this</a:t>
            </a:r>
            <a:endParaRPr lang="de-AT" dirty="0"/>
          </a:p>
        </p:txBody>
      </p:sp>
      <p:sp>
        <p:nvSpPr>
          <p:cNvPr id="3" name="Inhaltsplatzhalter 2"/>
          <p:cNvSpPr>
            <a:spLocks noGrp="1"/>
          </p:cNvSpPr>
          <p:nvPr>
            <p:ph sz="quarter" idx="12"/>
          </p:nvPr>
        </p:nvSpPr>
        <p:spPr/>
        <p:txBody>
          <a:bodyPr/>
          <a:lstStyle/>
          <a:p>
            <a:r>
              <a:rPr lang="de-AT" sz="4000" dirty="0" smtClean="0"/>
              <a:t>Funktionen sind Daten</a:t>
            </a:r>
          </a:p>
          <a:p>
            <a:pPr lvl="1"/>
            <a:r>
              <a:rPr lang="de-AT" sz="3600" dirty="0" smtClean="0"/>
              <a:t>Können als Properties gespeichert werden</a:t>
            </a:r>
          </a:p>
          <a:p>
            <a:r>
              <a:rPr lang="de-AT" sz="4000" dirty="0" smtClean="0"/>
              <a:t>Methoden Aufruf über Objekt-eigenschaft:</a:t>
            </a:r>
          </a:p>
          <a:p>
            <a:pPr lvl="1"/>
            <a:r>
              <a:rPr lang="de-AT" sz="3600" dirty="0" err="1" smtClean="0"/>
              <a:t>this</a:t>
            </a:r>
            <a:r>
              <a:rPr lang="de-AT" sz="3600" dirty="0"/>
              <a:t> </a:t>
            </a:r>
            <a:r>
              <a:rPr lang="de-AT" sz="3600" dirty="0" smtClean="0"/>
              <a:t>zeigt auf das Objekt</a:t>
            </a:r>
            <a:endParaRPr lang="de-AT" sz="36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911214" y="5300374"/>
            <a:ext cx="7743825" cy="5419725"/>
          </a:xfrm>
          <a:prstGeom prst="rect">
            <a:avLst/>
          </a:prstGeom>
        </p:spPr>
      </p:pic>
    </p:spTree>
    <p:extLst>
      <p:ext uri="{BB962C8B-B14F-4D97-AF65-F5344CB8AC3E}">
        <p14:creationId xmlns:p14="http://schemas.microsoft.com/office/powerpoint/2010/main" val="106145211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44444E-6 L -0.63021 -0.68056 " pathEditMode="relative" rAng="0" ptsTypes="AA">
                                      <p:cBhvr>
                                        <p:cTn id="6" dur="2000" fill="hold"/>
                                        <p:tgtEl>
                                          <p:spTgt spid="4"/>
                                        </p:tgtEl>
                                        <p:attrNameLst>
                                          <p:attrName>ppt_x</p:attrName>
                                          <p:attrName>ppt_y</p:attrName>
                                        </p:attrNameLst>
                                      </p:cBhvr>
                                      <p:rCtr x="-31510" y="-3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prototype</a:t>
            </a:r>
            <a:endParaRPr lang="de-AT" dirty="0"/>
          </a:p>
        </p:txBody>
      </p:sp>
      <p:sp>
        <p:nvSpPr>
          <p:cNvPr id="3" name="Inhaltsplatzhalter 2"/>
          <p:cNvSpPr>
            <a:spLocks noGrp="1"/>
          </p:cNvSpPr>
          <p:nvPr>
            <p:ph sz="quarter" idx="12"/>
          </p:nvPr>
        </p:nvSpPr>
        <p:spPr/>
        <p:txBody>
          <a:bodyPr/>
          <a:lstStyle/>
          <a:p>
            <a:r>
              <a:rPr lang="de-AT" sz="2800" dirty="0" smtClean="0"/>
              <a:t>Jedes Objekt hat eine interne Referenz auf ein anderes Objekt</a:t>
            </a:r>
          </a:p>
          <a:p>
            <a:r>
              <a:rPr lang="de-AT" sz="2800" dirty="0" smtClean="0"/>
              <a:t>Das "Prototype" Objekt</a:t>
            </a:r>
          </a:p>
          <a:p>
            <a:r>
              <a:rPr lang="de-AT" sz="2800" dirty="0" smtClean="0"/>
              <a:t>Fallback-Mechanismus beim Lesen von Eigenschaften</a:t>
            </a:r>
          </a:p>
          <a:p>
            <a:pPr lvl="1"/>
            <a:r>
              <a:rPr lang="de-AT" sz="2400" dirty="0" smtClean="0"/>
              <a:t>Eigenschaft nicht gefunden? -&gt; „Schau im Prototype nach“</a:t>
            </a:r>
          </a:p>
          <a:p>
            <a:endParaRPr lang="de-AT" sz="2800" dirty="0" smtClean="0"/>
          </a:p>
          <a:p>
            <a:pPr lvl="1"/>
            <a:endParaRPr lang="de-AT" sz="2400" dirty="0"/>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5377584" y="1328738"/>
            <a:ext cx="5800725" cy="4848225"/>
          </a:xfrm>
          <a:prstGeom prst="rect">
            <a:avLst/>
          </a:prstGeom>
        </p:spPr>
      </p:pic>
    </p:spTree>
    <p:extLst>
      <p:ext uri="{BB962C8B-B14F-4D97-AF65-F5344CB8AC3E}">
        <p14:creationId xmlns:p14="http://schemas.microsoft.com/office/powerpoint/2010/main" val="9713752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prototype</a:t>
            </a:r>
            <a:endParaRPr lang="de-AT" dirty="0"/>
          </a:p>
        </p:txBody>
      </p:sp>
      <p:sp>
        <p:nvSpPr>
          <p:cNvPr id="3" name="Inhaltsplatzhalter 2"/>
          <p:cNvSpPr>
            <a:spLocks noGrp="1"/>
          </p:cNvSpPr>
          <p:nvPr>
            <p:ph sz="quarter" idx="12"/>
          </p:nvPr>
        </p:nvSpPr>
        <p:spPr/>
        <p:txBody>
          <a:bodyPr/>
          <a:lstStyle/>
          <a:p>
            <a:r>
              <a:rPr lang="de-AT" sz="3200" dirty="0" smtClean="0"/>
              <a:t>Lesen</a:t>
            </a:r>
          </a:p>
          <a:p>
            <a:pPr lvl="1"/>
            <a:r>
              <a:rPr lang="de-AT" sz="2800" dirty="0" err="1" smtClean="0"/>
              <a:t>Fallback</a:t>
            </a:r>
            <a:r>
              <a:rPr lang="de-AT" sz="2800" dirty="0" smtClean="0"/>
              <a:t> über prototype-Kette</a:t>
            </a:r>
          </a:p>
          <a:p>
            <a:r>
              <a:rPr lang="de-AT" sz="3200" dirty="0" smtClean="0"/>
              <a:t>Schreiben </a:t>
            </a:r>
          </a:p>
          <a:p>
            <a:pPr lvl="1"/>
            <a:r>
              <a:rPr lang="de-AT" sz="2800" dirty="0" smtClean="0"/>
              <a:t>kein </a:t>
            </a:r>
            <a:r>
              <a:rPr lang="de-AT" sz="2800" dirty="0" err="1" smtClean="0"/>
              <a:t>Fallback</a:t>
            </a:r>
            <a:r>
              <a:rPr lang="de-AT" sz="2800" dirty="0" smtClean="0"/>
              <a:t>, setzt neues Property</a:t>
            </a:r>
            <a:endParaRPr lang="de-AT" sz="28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26018344"/>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Wo finde ich Dokumentation?</a:t>
            </a:r>
            <a:endParaRPr lang="de-AT" dirty="0"/>
          </a:p>
        </p:txBody>
      </p:sp>
      <p:sp>
        <p:nvSpPr>
          <p:cNvPr id="3" name="Inhaltsplatzhalter 2"/>
          <p:cNvSpPr>
            <a:spLocks noGrp="1"/>
          </p:cNvSpPr>
          <p:nvPr>
            <p:ph sz="quarter" idx="12"/>
          </p:nvPr>
        </p:nvSpPr>
        <p:spPr/>
        <p:txBody>
          <a:bodyPr/>
          <a:lstStyle/>
          <a:p>
            <a:r>
              <a:rPr lang="de-AT" sz="2800" dirty="0" smtClean="0"/>
              <a:t>Mozilla Developer Network (MDN)</a:t>
            </a:r>
          </a:p>
          <a:p>
            <a:pPr lvl="1"/>
            <a:r>
              <a:rPr lang="de-AT" sz="2400" dirty="0" smtClean="0">
                <a:hlinkClick r:id="rId2"/>
              </a:rPr>
              <a:t>https://developer.mozilla.org/</a:t>
            </a:r>
            <a:endParaRPr lang="de-AT" sz="2400" dirty="0" smtClean="0"/>
          </a:p>
          <a:p>
            <a:r>
              <a:rPr lang="de-AT" sz="2800" dirty="0"/>
              <a:t>SelfHTML</a:t>
            </a:r>
          </a:p>
          <a:p>
            <a:pPr marL="685800" lvl="2">
              <a:spcBef>
                <a:spcPts val="1000"/>
              </a:spcBef>
            </a:pPr>
            <a:r>
              <a:rPr lang="de-AT" sz="1800" dirty="0">
                <a:hlinkClick r:id="rId3"/>
              </a:rPr>
              <a:t>https://wiki.selfhtml.org</a:t>
            </a:r>
            <a:r>
              <a:rPr lang="de-AT" sz="1800" dirty="0" smtClean="0">
                <a:hlinkClick r:id="rId3"/>
              </a:rPr>
              <a:t>/</a:t>
            </a:r>
            <a:endParaRPr lang="en-US" sz="2800" dirty="0" smtClean="0"/>
          </a:p>
          <a:p>
            <a:r>
              <a:rPr lang="en-US" sz="2800" dirty="0" err="1" smtClean="0"/>
              <a:t>Sehr</a:t>
            </a:r>
            <a:r>
              <a:rPr lang="en-US" sz="2800" dirty="0" smtClean="0"/>
              <a:t> </a:t>
            </a:r>
            <a:r>
              <a:rPr lang="en-US" sz="2800" dirty="0" err="1" smtClean="0"/>
              <a:t>viel</a:t>
            </a:r>
            <a:r>
              <a:rPr lang="en-US" sz="2800" dirty="0" smtClean="0"/>
              <a:t> </a:t>
            </a:r>
            <a:r>
              <a:rPr lang="en-US" sz="2800" dirty="0" err="1" smtClean="0"/>
              <a:t>Doku</a:t>
            </a:r>
            <a:r>
              <a:rPr lang="en-US" sz="2800" dirty="0" smtClean="0"/>
              <a:t> </a:t>
            </a:r>
            <a:r>
              <a:rPr lang="en-US" sz="2800" dirty="0" err="1" smtClean="0"/>
              <a:t>im</a:t>
            </a:r>
            <a:r>
              <a:rPr lang="en-US" sz="2800" dirty="0" smtClean="0"/>
              <a:t> </a:t>
            </a:r>
            <a:r>
              <a:rPr lang="en-US" sz="2800" dirty="0" err="1" smtClean="0"/>
              <a:t>Netz</a:t>
            </a:r>
            <a:endParaRPr lang="en-US" sz="2800" dirty="0" smtClean="0"/>
          </a:p>
          <a:p>
            <a:pPr lvl="1"/>
            <a:r>
              <a:rPr lang="en-US" sz="1733" dirty="0" smtClean="0"/>
              <a:t>Auf </a:t>
            </a:r>
            <a:r>
              <a:rPr lang="en-US" sz="1733" dirty="0" err="1" smtClean="0"/>
              <a:t>Aktualität</a:t>
            </a:r>
            <a:r>
              <a:rPr lang="en-US" sz="1733" dirty="0" smtClean="0"/>
              <a:t> </a:t>
            </a:r>
            <a:r>
              <a:rPr lang="en-US" sz="1733" dirty="0" err="1" smtClean="0"/>
              <a:t>achten</a:t>
            </a:r>
            <a:r>
              <a:rPr lang="en-US" sz="1733" dirty="0" smtClean="0"/>
              <a:t>!</a:t>
            </a:r>
            <a:endParaRPr lang="de-AT" sz="1733" dirty="0" smtClean="0"/>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4"/>
          <a:stretch>
            <a:fillRect/>
          </a:stretch>
        </p:blipFill>
        <p:spPr>
          <a:xfrm>
            <a:off x="5929745" y="2369374"/>
            <a:ext cx="6113751" cy="4112676"/>
          </a:xfrm>
          <a:prstGeom prst="rect">
            <a:avLst/>
          </a:prstGeom>
        </p:spPr>
      </p:pic>
      <p:pic>
        <p:nvPicPr>
          <p:cNvPr id="5" name="Grafik 4"/>
          <p:cNvPicPr>
            <a:picLocks noChangeAspect="1"/>
          </p:cNvPicPr>
          <p:nvPr/>
        </p:nvPicPr>
        <p:blipFill>
          <a:blip r:embed="rId5"/>
          <a:stretch>
            <a:fillRect/>
          </a:stretch>
        </p:blipFill>
        <p:spPr>
          <a:xfrm>
            <a:off x="5242173" y="3258428"/>
            <a:ext cx="5997410" cy="4034414"/>
          </a:xfrm>
          <a:prstGeom prst="rect">
            <a:avLst/>
          </a:prstGeom>
        </p:spPr>
      </p:pic>
    </p:spTree>
    <p:extLst>
      <p:ext uri="{BB962C8B-B14F-4D97-AF65-F5344CB8AC3E}">
        <p14:creationId xmlns:p14="http://schemas.microsoft.com/office/powerpoint/2010/main" val="8398118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56553" y="1677612"/>
            <a:ext cx="5252779" cy="4903426"/>
          </a:xfrm>
          <a:prstGeom prst="rect">
            <a:avLst/>
          </a:prstGeom>
        </p:spPr>
      </p:pic>
      <p:sp>
        <p:nvSpPr>
          <p:cNvPr id="2" name="Titel 1"/>
          <p:cNvSpPr>
            <a:spLocks noGrp="1"/>
          </p:cNvSpPr>
          <p:nvPr>
            <p:ph type="title"/>
          </p:nvPr>
        </p:nvSpPr>
        <p:spPr/>
        <p:txBody>
          <a:bodyPr/>
          <a:lstStyle/>
          <a:p>
            <a:r>
              <a:rPr lang="de-AT" dirty="0" smtClean="0"/>
              <a:t>prototype</a:t>
            </a:r>
            <a:endParaRPr lang="de-AT" dirty="0"/>
          </a:p>
        </p:txBody>
      </p:sp>
      <p:sp>
        <p:nvSpPr>
          <p:cNvPr id="3" name="Content Placeholder 2"/>
          <p:cNvSpPr>
            <a:spLocks noGrp="1"/>
          </p:cNvSpPr>
          <p:nvPr>
            <p:ph sz="quarter" idx="12"/>
          </p:nvPr>
        </p:nvSpPr>
        <p:spPr/>
        <p:txBody>
          <a:bodyPr/>
          <a:lstStyle/>
          <a:p>
            <a:endParaRPr lang="de-AT" dirty="0"/>
          </a:p>
        </p:txBody>
      </p:sp>
      <p:sp>
        <p:nvSpPr>
          <p:cNvPr id="4" name="Text Placeholder 3"/>
          <p:cNvSpPr>
            <a:spLocks noGrp="1"/>
          </p:cNvSpPr>
          <p:nvPr>
            <p:ph type="body" sz="quarter" idx="23"/>
          </p:nvPr>
        </p:nvSpPr>
        <p:spPr/>
        <p:txBody>
          <a:bodyPr/>
          <a:lstStyle/>
          <a:p>
            <a:endParaRPr lang="de-AT"/>
          </a:p>
        </p:txBody>
      </p:sp>
      <p:sp>
        <p:nvSpPr>
          <p:cNvPr id="6" name="Rechteck 5"/>
          <p:cNvSpPr/>
          <p:nvPr/>
        </p:nvSpPr>
        <p:spPr>
          <a:xfrm>
            <a:off x="1371599" y="4280734"/>
            <a:ext cx="3285461" cy="2870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Rechteck 6"/>
          <p:cNvSpPr/>
          <p:nvPr/>
        </p:nvSpPr>
        <p:spPr>
          <a:xfrm>
            <a:off x="8261497" y="1027906"/>
            <a:ext cx="1956391" cy="1092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Circle </a:t>
            </a:r>
            <a:r>
              <a:rPr lang="de-AT" dirty="0" err="1" smtClean="0"/>
              <a:t>Proto</a:t>
            </a:r>
            <a:endParaRPr lang="de-AT" dirty="0" smtClean="0"/>
          </a:p>
          <a:p>
            <a:pPr algn="ctr"/>
            <a:r>
              <a:rPr lang="de-AT" dirty="0" err="1" smtClean="0"/>
              <a:t>pi</a:t>
            </a:r>
            <a:r>
              <a:rPr lang="de-AT" dirty="0" smtClean="0"/>
              <a:t> = 3.1415</a:t>
            </a:r>
          </a:p>
          <a:p>
            <a:pPr algn="ctr"/>
            <a:r>
              <a:rPr lang="de-AT" dirty="0" err="1" smtClean="0"/>
              <a:t>area</a:t>
            </a:r>
            <a:r>
              <a:rPr lang="de-AT" dirty="0" smtClean="0"/>
              <a:t> = …</a:t>
            </a:r>
            <a:endParaRPr lang="de-AT" dirty="0"/>
          </a:p>
        </p:txBody>
      </p:sp>
      <p:sp>
        <p:nvSpPr>
          <p:cNvPr id="8" name="Rechteck 7"/>
          <p:cNvSpPr/>
          <p:nvPr/>
        </p:nvSpPr>
        <p:spPr>
          <a:xfrm>
            <a:off x="6691423" y="3016964"/>
            <a:ext cx="1956391" cy="1246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AT" dirty="0" smtClean="0"/>
              <a:t>c</a:t>
            </a:r>
          </a:p>
          <a:p>
            <a:pPr algn="ctr"/>
            <a:r>
              <a:rPr lang="de-AT" dirty="0" err="1" smtClean="0"/>
              <a:t>radius</a:t>
            </a:r>
            <a:r>
              <a:rPr lang="de-AT" dirty="0" smtClean="0"/>
              <a:t> = 10</a:t>
            </a:r>
          </a:p>
          <a:p>
            <a:pPr algn="ctr"/>
            <a:r>
              <a:rPr lang="de-AT" dirty="0" err="1" smtClean="0"/>
              <a:t>pi</a:t>
            </a:r>
            <a:r>
              <a:rPr lang="de-AT" dirty="0" smtClean="0"/>
              <a:t> = 4</a:t>
            </a:r>
            <a:endParaRPr lang="de-AT" dirty="0"/>
          </a:p>
        </p:txBody>
      </p:sp>
      <p:sp>
        <p:nvSpPr>
          <p:cNvPr id="11" name="Rechteck 10"/>
          <p:cNvSpPr/>
          <p:nvPr/>
        </p:nvSpPr>
        <p:spPr>
          <a:xfrm>
            <a:off x="9397409" y="3016965"/>
            <a:ext cx="1956391" cy="1246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AT" dirty="0"/>
              <a:t>d</a:t>
            </a:r>
            <a:endParaRPr lang="de-AT" dirty="0" smtClean="0"/>
          </a:p>
          <a:p>
            <a:pPr algn="ctr"/>
            <a:r>
              <a:rPr lang="de-AT" dirty="0" err="1" smtClean="0"/>
              <a:t>radius</a:t>
            </a:r>
            <a:r>
              <a:rPr lang="de-AT" dirty="0" smtClean="0"/>
              <a:t> = 20</a:t>
            </a:r>
            <a:endParaRPr lang="de-AT" dirty="0"/>
          </a:p>
        </p:txBody>
      </p:sp>
      <p:cxnSp>
        <p:nvCxnSpPr>
          <p:cNvPr id="13" name="Gerade Verbindung mit Pfeil 12"/>
          <p:cNvCxnSpPr>
            <a:stCxn id="8" idx="0"/>
            <a:endCxn id="7" idx="2"/>
          </p:cNvCxnSpPr>
          <p:nvPr/>
        </p:nvCxnSpPr>
        <p:spPr>
          <a:xfrm flipV="1">
            <a:off x="7669619" y="2120480"/>
            <a:ext cx="1570074" cy="896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11" idx="0"/>
            <a:endCxn id="7" idx="2"/>
          </p:cNvCxnSpPr>
          <p:nvPr/>
        </p:nvCxnSpPr>
        <p:spPr>
          <a:xfrm flipH="1" flipV="1">
            <a:off x="9239693" y="2120480"/>
            <a:ext cx="1135912" cy="896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feld 15"/>
          <p:cNvSpPr txBox="1"/>
          <p:nvPr/>
        </p:nvSpPr>
        <p:spPr>
          <a:xfrm>
            <a:off x="9858093" y="2353469"/>
            <a:ext cx="1116459" cy="369332"/>
          </a:xfrm>
          <a:prstGeom prst="rect">
            <a:avLst/>
          </a:prstGeom>
          <a:noFill/>
        </p:spPr>
        <p:txBody>
          <a:bodyPr wrap="none" rtlCol="0">
            <a:spAutoFit/>
          </a:bodyPr>
          <a:lstStyle/>
          <a:p>
            <a:r>
              <a:rPr lang="de-AT" dirty="0" smtClean="0"/>
              <a:t>Prototype</a:t>
            </a:r>
          </a:p>
        </p:txBody>
      </p:sp>
      <p:sp>
        <p:nvSpPr>
          <p:cNvPr id="17" name="Textfeld 16"/>
          <p:cNvSpPr txBox="1"/>
          <p:nvPr/>
        </p:nvSpPr>
        <p:spPr>
          <a:xfrm>
            <a:off x="7192009" y="2358184"/>
            <a:ext cx="1116459" cy="369332"/>
          </a:xfrm>
          <a:prstGeom prst="rect">
            <a:avLst/>
          </a:prstGeom>
          <a:noFill/>
        </p:spPr>
        <p:txBody>
          <a:bodyPr wrap="none" rtlCol="0">
            <a:spAutoFit/>
          </a:bodyPr>
          <a:lstStyle/>
          <a:p>
            <a:r>
              <a:rPr lang="de-AT" dirty="0" smtClean="0"/>
              <a:t>Prototype</a:t>
            </a:r>
          </a:p>
        </p:txBody>
      </p:sp>
      <p:sp>
        <p:nvSpPr>
          <p:cNvPr id="20" name="Legende mit Linie 1 19"/>
          <p:cNvSpPr/>
          <p:nvPr/>
        </p:nvSpPr>
        <p:spPr>
          <a:xfrm>
            <a:off x="4486939" y="4927190"/>
            <a:ext cx="3774558" cy="563526"/>
          </a:xfrm>
          <a:prstGeom prst="borderCallout1">
            <a:avLst>
              <a:gd name="adj1" fmla="val 18750"/>
              <a:gd name="adj2" fmla="val -8333"/>
              <a:gd name="adj3" fmla="val 23821"/>
              <a:gd name="adj4" fmla="val -2987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AT" dirty="0" err="1" smtClean="0"/>
              <a:t>area</a:t>
            </a:r>
            <a:r>
              <a:rPr lang="de-AT" dirty="0" smtClean="0"/>
              <a:t> </a:t>
            </a:r>
            <a:r>
              <a:rPr lang="de-AT" dirty="0" err="1" smtClean="0"/>
              <a:t>with</a:t>
            </a:r>
            <a:r>
              <a:rPr lang="de-AT" dirty="0" smtClean="0"/>
              <a:t> </a:t>
            </a:r>
            <a:r>
              <a:rPr lang="de-AT" dirty="0" err="1" smtClean="0"/>
              <a:t>this</a:t>
            </a:r>
            <a:r>
              <a:rPr lang="de-AT" dirty="0" smtClean="0"/>
              <a:t> (</a:t>
            </a:r>
            <a:r>
              <a:rPr lang="de-AT" dirty="0" err="1" smtClean="0"/>
              <a:t>radius</a:t>
            </a:r>
            <a:r>
              <a:rPr lang="de-AT" dirty="0" smtClean="0"/>
              <a:t> = 10, </a:t>
            </a:r>
            <a:r>
              <a:rPr lang="de-AT" dirty="0" err="1" smtClean="0"/>
              <a:t>pi</a:t>
            </a:r>
            <a:r>
              <a:rPr lang="de-AT" dirty="0" smtClean="0"/>
              <a:t> = 4)</a:t>
            </a:r>
            <a:endParaRPr lang="de-AT" dirty="0"/>
          </a:p>
        </p:txBody>
      </p:sp>
      <p:sp>
        <p:nvSpPr>
          <p:cNvPr id="21" name="Legende mit Linie 1 20"/>
          <p:cNvSpPr/>
          <p:nvPr/>
        </p:nvSpPr>
        <p:spPr>
          <a:xfrm>
            <a:off x="4486939" y="5971702"/>
            <a:ext cx="3774558" cy="563526"/>
          </a:xfrm>
          <a:prstGeom prst="borderCallout1">
            <a:avLst>
              <a:gd name="adj1" fmla="val 18750"/>
              <a:gd name="adj2" fmla="val -8333"/>
              <a:gd name="adj3" fmla="val 23821"/>
              <a:gd name="adj4" fmla="val -2987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AT" dirty="0" err="1" smtClean="0"/>
              <a:t>area</a:t>
            </a:r>
            <a:r>
              <a:rPr lang="de-AT" dirty="0" smtClean="0"/>
              <a:t> </a:t>
            </a:r>
            <a:r>
              <a:rPr lang="de-AT" dirty="0" err="1" smtClean="0"/>
              <a:t>with</a:t>
            </a:r>
            <a:r>
              <a:rPr lang="de-AT" dirty="0" smtClean="0"/>
              <a:t> </a:t>
            </a:r>
            <a:r>
              <a:rPr lang="de-AT" dirty="0" err="1" smtClean="0"/>
              <a:t>this</a:t>
            </a:r>
            <a:r>
              <a:rPr lang="de-AT" dirty="0" smtClean="0"/>
              <a:t> (</a:t>
            </a:r>
            <a:r>
              <a:rPr lang="de-AT" dirty="0" err="1" smtClean="0"/>
              <a:t>radius</a:t>
            </a:r>
            <a:r>
              <a:rPr lang="de-AT" dirty="0" smtClean="0"/>
              <a:t> = 20)</a:t>
            </a:r>
          </a:p>
          <a:p>
            <a:pPr algn="ctr"/>
            <a:r>
              <a:rPr lang="de-AT" dirty="0" err="1" smtClean="0"/>
              <a:t>pi</a:t>
            </a:r>
            <a:r>
              <a:rPr lang="de-AT" dirty="0" smtClean="0"/>
              <a:t> </a:t>
            </a:r>
            <a:r>
              <a:rPr lang="de-AT" dirty="0" err="1" smtClean="0"/>
              <a:t>from</a:t>
            </a:r>
            <a:r>
              <a:rPr lang="de-AT" dirty="0" smtClean="0"/>
              <a:t> prototype</a:t>
            </a:r>
            <a:endParaRPr lang="de-AT" dirty="0"/>
          </a:p>
        </p:txBody>
      </p:sp>
    </p:spTree>
    <p:extLst>
      <p:ext uri="{BB962C8B-B14F-4D97-AF65-F5344CB8AC3E}">
        <p14:creationId xmlns:p14="http://schemas.microsoft.com/office/powerpoint/2010/main" val="34670315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375E-6 1.11111E-6 L -0.00039 0.03958 " pathEditMode="relative" rAng="0" ptsTypes="AA">
                                      <p:cBhvr>
                                        <p:cTn id="6" dur="1000" fill="hold"/>
                                        <p:tgtEl>
                                          <p:spTgt spid="6"/>
                                        </p:tgtEl>
                                        <p:attrNameLst>
                                          <p:attrName>ppt_x</p:attrName>
                                          <p:attrName>ppt_y</p:attrName>
                                        </p:attrNameLst>
                                      </p:cBhvr>
                                      <p:rCtr x="-26" y="1968"/>
                                    </p:animMotion>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1" nodeType="clickEffect">
                                  <p:stCondLst>
                                    <p:cond delay="0"/>
                                  </p:stCondLst>
                                  <p:childTnLst>
                                    <p:animMotion origin="layout" path="M -0.00039 0.03958 L -0.00209 0.10926 " pathEditMode="relative" rAng="0" ptsTypes="AA">
                                      <p:cBhvr>
                                        <p:cTn id="16" dur="1000" fill="hold"/>
                                        <p:tgtEl>
                                          <p:spTgt spid="6"/>
                                        </p:tgtEl>
                                        <p:attrNameLst>
                                          <p:attrName>ppt_x</p:attrName>
                                          <p:attrName>ppt_y</p:attrName>
                                        </p:attrNameLst>
                                      </p:cBhvr>
                                      <p:rCtr x="-91" y="3472"/>
                                    </p:animMotion>
                                  </p:childTnLst>
                                </p:cTn>
                              </p:par>
                              <p:par>
                                <p:cTn id="17" presetID="1" presetClass="entr" presetSubtype="0" fill="hold"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2" nodeType="clickEffect">
                                  <p:stCondLst>
                                    <p:cond delay="0"/>
                                  </p:stCondLst>
                                  <p:childTnLst>
                                    <p:animMotion origin="layout" path="M -0.00209 0.10926 L -0.00118 0.17917 " pathEditMode="relative" rAng="0" ptsTypes="AA">
                                      <p:cBhvr>
                                        <p:cTn id="22" dur="1000" fill="hold"/>
                                        <p:tgtEl>
                                          <p:spTgt spid="6"/>
                                        </p:tgtEl>
                                        <p:attrNameLst>
                                          <p:attrName>ppt_x</p:attrName>
                                          <p:attrName>ppt_y</p:attrName>
                                        </p:attrNameLst>
                                      </p:cBhvr>
                                      <p:rCtr x="39" y="3495"/>
                                    </p:animMotion>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3" nodeType="clickEffect">
                                  <p:stCondLst>
                                    <p:cond delay="0"/>
                                  </p:stCondLst>
                                  <p:childTnLst>
                                    <p:animMotion origin="layout" path="M -0.00118 0.17917 L 4.375E-6 0.25 " pathEditMode="relative" rAng="0" ptsTypes="AA">
                                      <p:cBhvr>
                                        <p:cTn id="28" dur="1000" fill="hold"/>
                                        <p:tgtEl>
                                          <p:spTgt spid="6"/>
                                        </p:tgtEl>
                                        <p:attrNameLst>
                                          <p:attrName>ppt_x</p:attrName>
                                          <p:attrName>ppt_y</p:attrName>
                                        </p:attrNameLst>
                                      </p:cBhvr>
                                      <p:rCtr x="52" y="3542"/>
                                    </p:animMotion>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uiExpand="1" animBg="1"/>
      <p:bldP spid="6" grpId="2" uiExpand="1" animBg="1"/>
      <p:bldP spid="6" grpId="3" uiExpand="1" animBg="1"/>
      <p:bldP spid="8" grpId="0" animBg="1"/>
      <p:bldP spid="11" grpId="0" animBg="1"/>
      <p:bldP spid="16" grpId="0"/>
      <p:bldP spid="17" grpId="0"/>
      <p:bldP spid="20" grpId="0" animBg="1"/>
      <p:bldP spid="2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Prototypische Vererbung</a:t>
            </a:r>
            <a:endParaRPr lang="de-AT" dirty="0"/>
          </a:p>
        </p:txBody>
      </p:sp>
      <p:sp>
        <p:nvSpPr>
          <p:cNvPr id="3" name="Inhaltsplatzhalter 2"/>
          <p:cNvSpPr>
            <a:spLocks noGrp="1"/>
          </p:cNvSpPr>
          <p:nvPr>
            <p:ph sz="quarter" idx="12"/>
          </p:nvPr>
        </p:nvSpPr>
        <p:spPr/>
        <p:txBody>
          <a:bodyPr/>
          <a:lstStyle/>
          <a:p>
            <a:r>
              <a:rPr lang="de-AT" sz="2800" dirty="0" smtClean="0"/>
              <a:t>JavaScript hat kein eingebautes Konzept für Vererbung</a:t>
            </a:r>
          </a:p>
          <a:p>
            <a:pPr lvl="1"/>
            <a:r>
              <a:rPr lang="de-AT" sz="2400" dirty="0" smtClean="0"/>
              <a:t>prototype kann als ‚</a:t>
            </a:r>
            <a:r>
              <a:rPr lang="de-AT" sz="2400" dirty="0" err="1" smtClean="0"/>
              <a:t>workaround</a:t>
            </a:r>
            <a:r>
              <a:rPr lang="de-AT" sz="2400" dirty="0" smtClean="0"/>
              <a:t>‘ dafür verwendet werden</a:t>
            </a:r>
          </a:p>
          <a:p>
            <a:r>
              <a:rPr lang="de-AT" sz="2800" dirty="0" smtClean="0"/>
              <a:t>Klassen in </a:t>
            </a:r>
            <a:r>
              <a:rPr lang="de-AT" sz="2800" dirty="0" err="1" smtClean="0"/>
              <a:t>ECMAScript</a:t>
            </a:r>
            <a:r>
              <a:rPr lang="de-AT" sz="2800" dirty="0" smtClean="0"/>
              <a:t> 6 bauen darauf auf</a:t>
            </a:r>
          </a:p>
          <a:p>
            <a:r>
              <a:rPr lang="de-AT" sz="2800" dirty="0" smtClean="0"/>
              <a:t>Beispiel:</a:t>
            </a:r>
            <a:endParaRPr lang="de-AT" sz="2800" dirty="0"/>
          </a:p>
        </p:txBody>
      </p:sp>
      <p:sp>
        <p:nvSpPr>
          <p:cNvPr id="8" name="Text Placeholder 7"/>
          <p:cNvSpPr>
            <a:spLocks noGrp="1"/>
          </p:cNvSpPr>
          <p:nvPr>
            <p:ph type="body" sz="quarter" idx="23"/>
          </p:nvPr>
        </p:nvSpPr>
        <p:spPr/>
        <p:txBody>
          <a:bodyPr/>
          <a:lstStyle/>
          <a:p>
            <a:endParaRPr lang="de-AT"/>
          </a:p>
        </p:txBody>
      </p:sp>
      <p:sp>
        <p:nvSpPr>
          <p:cNvPr id="4" name="Rechteck 3"/>
          <p:cNvSpPr/>
          <p:nvPr/>
        </p:nvSpPr>
        <p:spPr>
          <a:xfrm>
            <a:off x="4118776" y="3474720"/>
            <a:ext cx="1375575" cy="691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Person</a:t>
            </a:r>
          </a:p>
          <a:p>
            <a:pPr algn="ctr"/>
            <a:r>
              <a:rPr lang="de-AT" sz="1100" dirty="0" err="1" smtClean="0"/>
              <a:t>canTalk</a:t>
            </a:r>
            <a:r>
              <a:rPr lang="de-AT" sz="1100" dirty="0" smtClean="0"/>
              <a:t> : </a:t>
            </a:r>
            <a:r>
              <a:rPr lang="de-AT" sz="1100" dirty="0" err="1" smtClean="0"/>
              <a:t>boolean</a:t>
            </a:r>
            <a:endParaRPr lang="de-AT" sz="1100" dirty="0" smtClean="0"/>
          </a:p>
          <a:p>
            <a:pPr algn="ctr"/>
            <a:r>
              <a:rPr lang="de-AT" sz="1100" dirty="0" err="1" smtClean="0"/>
              <a:t>talk</a:t>
            </a:r>
            <a:r>
              <a:rPr lang="de-AT" sz="1100" dirty="0" smtClean="0"/>
              <a:t>()</a:t>
            </a:r>
            <a:endParaRPr lang="de-AT" sz="1100" dirty="0"/>
          </a:p>
        </p:txBody>
      </p:sp>
      <p:sp>
        <p:nvSpPr>
          <p:cNvPr id="5" name="Rechteck 4"/>
          <p:cNvSpPr/>
          <p:nvPr/>
        </p:nvSpPr>
        <p:spPr>
          <a:xfrm>
            <a:off x="1608316" y="4825841"/>
            <a:ext cx="1375575" cy="691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err="1" smtClean="0"/>
              <a:t>Employee</a:t>
            </a:r>
            <a:endParaRPr lang="de-AT" dirty="0" smtClean="0"/>
          </a:p>
          <a:p>
            <a:pPr algn="ctr"/>
            <a:r>
              <a:rPr lang="de-AT" sz="1100" dirty="0" err="1" smtClean="0"/>
              <a:t>talk</a:t>
            </a:r>
            <a:r>
              <a:rPr lang="de-AT" sz="1100" dirty="0" smtClean="0"/>
              <a:t>()</a:t>
            </a:r>
            <a:endParaRPr lang="de-AT" sz="1100" dirty="0"/>
          </a:p>
        </p:txBody>
      </p:sp>
      <p:sp>
        <p:nvSpPr>
          <p:cNvPr id="6" name="Rechteck 5"/>
          <p:cNvSpPr/>
          <p:nvPr/>
        </p:nvSpPr>
        <p:spPr>
          <a:xfrm>
            <a:off x="4118774" y="4825841"/>
            <a:ext cx="1375575" cy="691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Customer</a:t>
            </a:r>
          </a:p>
        </p:txBody>
      </p:sp>
      <p:sp>
        <p:nvSpPr>
          <p:cNvPr id="7" name="Rechteck 6"/>
          <p:cNvSpPr/>
          <p:nvPr/>
        </p:nvSpPr>
        <p:spPr>
          <a:xfrm>
            <a:off x="6388541" y="4825841"/>
            <a:ext cx="1375575" cy="691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dirty="0" smtClean="0"/>
              <a:t>Mime</a:t>
            </a:r>
          </a:p>
        </p:txBody>
      </p:sp>
      <p:cxnSp>
        <p:nvCxnSpPr>
          <p:cNvPr id="9" name="Gerade Verbindung mit Pfeil 8"/>
          <p:cNvCxnSpPr>
            <a:stCxn id="5" idx="0"/>
            <a:endCxn id="4" idx="2"/>
          </p:cNvCxnSpPr>
          <p:nvPr/>
        </p:nvCxnSpPr>
        <p:spPr>
          <a:xfrm flipV="1">
            <a:off x="2296104" y="4166484"/>
            <a:ext cx="2510460" cy="659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a:stCxn id="6" idx="0"/>
            <a:endCxn id="4" idx="2"/>
          </p:cNvCxnSpPr>
          <p:nvPr/>
        </p:nvCxnSpPr>
        <p:spPr>
          <a:xfrm flipV="1">
            <a:off x="4806562" y="4166484"/>
            <a:ext cx="2" cy="659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7" idx="0"/>
            <a:endCxn id="4" idx="2"/>
          </p:cNvCxnSpPr>
          <p:nvPr/>
        </p:nvCxnSpPr>
        <p:spPr>
          <a:xfrm flipH="1" flipV="1">
            <a:off x="4806564" y="4166484"/>
            <a:ext cx="2269765" cy="659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2466327"/>
      </p:ext>
    </p:extLst>
  </p:cSld>
  <p:clrMapOvr>
    <a:masterClrMapping/>
  </p:clrMapOvr>
  <p:transition spd="slow">
    <p:push/>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Prototypische Vererbung</a:t>
            </a:r>
            <a:endParaRPr lang="de-AT" dirty="0"/>
          </a:p>
        </p:txBody>
      </p:sp>
      <p:sp>
        <p:nvSpPr>
          <p:cNvPr id="3" name="Content Placeholder 2"/>
          <p:cNvSpPr>
            <a:spLocks noGrp="1"/>
          </p:cNvSpPr>
          <p:nvPr>
            <p:ph sz="quarter" idx="12"/>
          </p:nvPr>
        </p:nvSpPr>
        <p:spPr/>
        <p:txBody>
          <a:bodyPr/>
          <a:lstStyle/>
          <a:p>
            <a:endParaRPr lang="de-AT"/>
          </a:p>
        </p:txBody>
      </p:sp>
      <p:sp>
        <p:nvSpPr>
          <p:cNvPr id="5" name="Text Placeholder 4"/>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838200" y="1825626"/>
            <a:ext cx="5869766" cy="3247306"/>
          </a:xfrm>
          <a:prstGeom prst="rect">
            <a:avLst/>
          </a:prstGeom>
        </p:spPr>
      </p:pic>
      <p:pic>
        <p:nvPicPr>
          <p:cNvPr id="6" name="Grafik 5"/>
          <p:cNvPicPr>
            <a:picLocks noChangeAspect="1"/>
          </p:cNvPicPr>
          <p:nvPr/>
        </p:nvPicPr>
        <p:blipFill>
          <a:blip r:embed="rId3"/>
          <a:stretch>
            <a:fillRect/>
          </a:stretch>
        </p:blipFill>
        <p:spPr>
          <a:xfrm>
            <a:off x="1424873" y="1825626"/>
            <a:ext cx="8745373" cy="4757409"/>
          </a:xfrm>
          <a:prstGeom prst="rect">
            <a:avLst/>
          </a:prstGeom>
        </p:spPr>
      </p:pic>
      <p:pic>
        <p:nvPicPr>
          <p:cNvPr id="7" name="Grafik 6"/>
          <p:cNvPicPr>
            <a:picLocks noChangeAspect="1"/>
          </p:cNvPicPr>
          <p:nvPr/>
        </p:nvPicPr>
        <p:blipFill>
          <a:blip r:embed="rId4"/>
          <a:stretch>
            <a:fillRect/>
          </a:stretch>
        </p:blipFill>
        <p:spPr>
          <a:xfrm>
            <a:off x="2014660" y="1825626"/>
            <a:ext cx="7431157" cy="4586417"/>
          </a:xfrm>
          <a:prstGeom prst="rect">
            <a:avLst/>
          </a:prstGeom>
        </p:spPr>
      </p:pic>
      <p:pic>
        <p:nvPicPr>
          <p:cNvPr id="8" name="Grafik 7"/>
          <p:cNvPicPr>
            <a:picLocks noChangeAspect="1"/>
          </p:cNvPicPr>
          <p:nvPr/>
        </p:nvPicPr>
        <p:blipFill>
          <a:blip r:embed="rId5"/>
          <a:stretch>
            <a:fillRect/>
          </a:stretch>
        </p:blipFill>
        <p:spPr>
          <a:xfrm>
            <a:off x="2492069" y="1825626"/>
            <a:ext cx="6754105" cy="2913353"/>
          </a:xfrm>
          <a:prstGeom prst="rect">
            <a:avLst/>
          </a:prstGeom>
        </p:spPr>
      </p:pic>
    </p:spTree>
    <p:extLst>
      <p:ext uri="{BB962C8B-B14F-4D97-AF65-F5344CB8AC3E}">
        <p14:creationId xmlns:p14="http://schemas.microsoft.com/office/powerpoint/2010/main" val="14112062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Prototypische Vererbung</a:t>
            </a:r>
            <a:endParaRPr lang="de-AT" dirty="0"/>
          </a:p>
        </p:txBody>
      </p:sp>
      <p:sp>
        <p:nvSpPr>
          <p:cNvPr id="4" name="Content Placeholder 3"/>
          <p:cNvSpPr>
            <a:spLocks noGrp="1"/>
          </p:cNvSpPr>
          <p:nvPr>
            <p:ph sz="quarter" idx="12"/>
          </p:nvPr>
        </p:nvSpPr>
        <p:spPr/>
        <p:txBody>
          <a:bodyPr/>
          <a:lstStyle/>
          <a:p>
            <a:endParaRPr lang="de-AT"/>
          </a:p>
        </p:txBody>
      </p:sp>
      <p:sp>
        <p:nvSpPr>
          <p:cNvPr id="6" name="Text Placeholder 5"/>
          <p:cNvSpPr>
            <a:spLocks noGrp="1"/>
          </p:cNvSpPr>
          <p:nvPr>
            <p:ph type="body" sz="quarter" idx="23"/>
          </p:nvPr>
        </p:nvSpPr>
        <p:spPr/>
        <p:txBody>
          <a:bodyPr/>
          <a:lstStyle/>
          <a:p>
            <a:endParaRPr lang="de-AT"/>
          </a:p>
        </p:txBody>
      </p:sp>
      <p:pic>
        <p:nvPicPr>
          <p:cNvPr id="5" name="Grafik 4"/>
          <p:cNvPicPr>
            <a:picLocks noChangeAspect="1"/>
          </p:cNvPicPr>
          <p:nvPr/>
        </p:nvPicPr>
        <p:blipFill>
          <a:blip r:embed="rId2"/>
          <a:stretch>
            <a:fillRect/>
          </a:stretch>
        </p:blipFill>
        <p:spPr>
          <a:xfrm>
            <a:off x="838200" y="1825625"/>
            <a:ext cx="7191375" cy="4486275"/>
          </a:xfrm>
          <a:prstGeom prst="rect">
            <a:avLst/>
          </a:prstGeom>
        </p:spPr>
      </p:pic>
    </p:spTree>
    <p:extLst>
      <p:ext uri="{BB962C8B-B14F-4D97-AF65-F5344CB8AC3E}">
        <p14:creationId xmlns:p14="http://schemas.microsoft.com/office/powerpoint/2010/main" val="834299192"/>
      </p:ext>
    </p:extLst>
  </p:cSld>
  <p:clrMapOvr>
    <a:masterClrMapping/>
  </p:clrMapOvr>
  <p:transition spd="slow">
    <p:push/>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prototype</a:t>
            </a:r>
            <a:endParaRPr lang="de-AT" dirty="0"/>
          </a:p>
        </p:txBody>
      </p:sp>
      <p:sp>
        <p:nvSpPr>
          <p:cNvPr id="9" name="Text Placeholder 8"/>
          <p:cNvSpPr>
            <a:spLocks noGrp="1"/>
          </p:cNvSpPr>
          <p:nvPr>
            <p:ph type="body" sz="quarter" idx="23"/>
          </p:nvPr>
        </p:nvSpPr>
        <p:spPr/>
        <p:txBody>
          <a:bodyPr/>
          <a:lstStyle/>
          <a:p>
            <a:endParaRPr lang="de-AT"/>
          </a:p>
        </p:txBody>
      </p:sp>
      <p:sp>
        <p:nvSpPr>
          <p:cNvPr id="5" name="Rectangle 4"/>
          <p:cNvSpPr/>
          <p:nvPr/>
        </p:nvSpPr>
        <p:spPr>
          <a:xfrm>
            <a:off x="1094431" y="4383095"/>
            <a:ext cx="1880558" cy="1104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Shape</a:t>
            </a:r>
          </a:p>
          <a:p>
            <a:pPr algn="ctr"/>
            <a:r>
              <a:rPr lang="en-US" dirty="0" smtClean="0"/>
              <a:t>(constructor function)</a:t>
            </a:r>
            <a:endParaRPr lang="de-AT" dirty="0"/>
          </a:p>
        </p:txBody>
      </p:sp>
      <p:sp>
        <p:nvSpPr>
          <p:cNvPr id="6" name="Rectangle 5"/>
          <p:cNvSpPr/>
          <p:nvPr/>
        </p:nvSpPr>
        <p:spPr>
          <a:xfrm>
            <a:off x="4646159" y="4390844"/>
            <a:ext cx="1880558" cy="11041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Rectangle</a:t>
            </a:r>
          </a:p>
          <a:p>
            <a:pPr algn="ctr"/>
            <a:r>
              <a:rPr lang="en-US" dirty="0" smtClean="0"/>
              <a:t>(constructor function)</a:t>
            </a:r>
            <a:endParaRPr lang="de-AT" dirty="0"/>
          </a:p>
        </p:txBody>
      </p:sp>
      <p:sp>
        <p:nvSpPr>
          <p:cNvPr id="7" name="Rectangle 6"/>
          <p:cNvSpPr/>
          <p:nvPr/>
        </p:nvSpPr>
        <p:spPr>
          <a:xfrm>
            <a:off x="1083400" y="2402179"/>
            <a:ext cx="1880558" cy="110418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a:t>
            </a:r>
            <a:r>
              <a:rPr lang="en-US" dirty="0" smtClean="0"/>
              <a:t>rototype (shape)</a:t>
            </a:r>
            <a:endParaRPr lang="de-AT" dirty="0"/>
          </a:p>
        </p:txBody>
      </p:sp>
      <p:sp>
        <p:nvSpPr>
          <p:cNvPr id="10" name="Rectangle 9"/>
          <p:cNvSpPr/>
          <p:nvPr/>
        </p:nvSpPr>
        <p:spPr>
          <a:xfrm>
            <a:off x="4646159" y="2409927"/>
            <a:ext cx="1880558" cy="110418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a:t>
            </a:r>
            <a:r>
              <a:rPr lang="en-US" dirty="0" smtClean="0"/>
              <a:t>rototype (rectangle)</a:t>
            </a:r>
            <a:endParaRPr lang="de-AT" dirty="0"/>
          </a:p>
        </p:txBody>
      </p:sp>
      <p:cxnSp>
        <p:nvCxnSpPr>
          <p:cNvPr id="12" name="Straight Arrow Connector 11"/>
          <p:cNvCxnSpPr>
            <a:stCxn id="5" idx="0"/>
            <a:endCxn id="7" idx="2"/>
          </p:cNvCxnSpPr>
          <p:nvPr/>
        </p:nvCxnSpPr>
        <p:spPr>
          <a:xfrm flipH="1" flipV="1">
            <a:off x="2023679" y="3506360"/>
            <a:ext cx="11031" cy="876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0"/>
            <a:endCxn id="10" idx="2"/>
          </p:cNvCxnSpPr>
          <p:nvPr/>
        </p:nvCxnSpPr>
        <p:spPr>
          <a:xfrm flipV="1">
            <a:off x="5586438" y="3514108"/>
            <a:ext cx="0" cy="876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1"/>
            <a:endCxn id="7" idx="3"/>
          </p:cNvCxnSpPr>
          <p:nvPr/>
        </p:nvCxnSpPr>
        <p:spPr>
          <a:xfrm flipH="1" flipV="1">
            <a:off x="2963958" y="2954270"/>
            <a:ext cx="1682201" cy="7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7943157" y="4426776"/>
            <a:ext cx="1942271" cy="1532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p>
          <a:p>
            <a:pPr algn="ctr"/>
            <a:r>
              <a:rPr lang="en-US" dirty="0" smtClean="0"/>
              <a:t>(Rectangle)</a:t>
            </a:r>
            <a:endParaRPr lang="de-AT" dirty="0"/>
          </a:p>
        </p:txBody>
      </p:sp>
      <p:cxnSp>
        <p:nvCxnSpPr>
          <p:cNvPr id="26" name="Straight Arrow Connector 25"/>
          <p:cNvCxnSpPr>
            <a:stCxn id="25" idx="1"/>
            <a:endCxn id="10" idx="3"/>
          </p:cNvCxnSpPr>
          <p:nvPr/>
        </p:nvCxnSpPr>
        <p:spPr>
          <a:xfrm flipH="1" flipV="1">
            <a:off x="6526717" y="2962018"/>
            <a:ext cx="1700879" cy="1689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7943156" y="1472341"/>
            <a:ext cx="1942271" cy="15323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C2</a:t>
            </a:r>
          </a:p>
          <a:p>
            <a:pPr algn="ctr"/>
            <a:r>
              <a:rPr lang="en-US" dirty="0" smtClean="0"/>
              <a:t>(Rectangle)</a:t>
            </a:r>
            <a:endParaRPr lang="de-AT" dirty="0"/>
          </a:p>
        </p:txBody>
      </p:sp>
      <p:cxnSp>
        <p:nvCxnSpPr>
          <p:cNvPr id="35" name="Straight Arrow Connector 34"/>
          <p:cNvCxnSpPr>
            <a:stCxn id="34" idx="2"/>
            <a:endCxn id="10" idx="3"/>
          </p:cNvCxnSpPr>
          <p:nvPr/>
        </p:nvCxnSpPr>
        <p:spPr>
          <a:xfrm flipH="1">
            <a:off x="6526717" y="2238514"/>
            <a:ext cx="1416439" cy="723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5011947" y="3569450"/>
            <a:ext cx="8627" cy="821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894380" y="4024619"/>
            <a:ext cx="1212191" cy="338554"/>
          </a:xfrm>
          <a:prstGeom prst="rect">
            <a:avLst/>
          </a:prstGeom>
          <a:noFill/>
        </p:spPr>
        <p:txBody>
          <a:bodyPr wrap="none" rtlCol="0">
            <a:spAutoFit/>
          </a:bodyPr>
          <a:lstStyle/>
          <a:p>
            <a:r>
              <a:rPr lang="en-US" sz="1600" dirty="0" smtClean="0"/>
              <a:t>constructor</a:t>
            </a:r>
            <a:endParaRPr lang="de-AT" sz="1600" dirty="0"/>
          </a:p>
        </p:txBody>
      </p:sp>
      <p:sp>
        <p:nvSpPr>
          <p:cNvPr id="45" name="TextBox 44"/>
          <p:cNvSpPr txBox="1"/>
          <p:nvPr/>
        </p:nvSpPr>
        <p:spPr>
          <a:xfrm>
            <a:off x="5586438" y="3569450"/>
            <a:ext cx="1078052" cy="338554"/>
          </a:xfrm>
          <a:prstGeom prst="rect">
            <a:avLst/>
          </a:prstGeom>
          <a:noFill/>
        </p:spPr>
        <p:txBody>
          <a:bodyPr wrap="none" rtlCol="0">
            <a:spAutoFit/>
          </a:bodyPr>
          <a:lstStyle/>
          <a:p>
            <a:r>
              <a:rPr lang="en-US" sz="1600" dirty="0" smtClean="0"/>
              <a:t>prototype</a:t>
            </a:r>
            <a:endParaRPr lang="de-AT" sz="1600" dirty="0"/>
          </a:p>
        </p:txBody>
      </p:sp>
      <p:sp>
        <p:nvSpPr>
          <p:cNvPr id="46" name="TextBox 45"/>
          <p:cNvSpPr txBox="1"/>
          <p:nvPr/>
        </p:nvSpPr>
        <p:spPr>
          <a:xfrm>
            <a:off x="1896481" y="3616076"/>
            <a:ext cx="1078052" cy="338554"/>
          </a:xfrm>
          <a:prstGeom prst="rect">
            <a:avLst/>
          </a:prstGeom>
          <a:noFill/>
        </p:spPr>
        <p:txBody>
          <a:bodyPr wrap="none" rtlCol="0">
            <a:spAutoFit/>
          </a:bodyPr>
          <a:lstStyle/>
          <a:p>
            <a:r>
              <a:rPr lang="en-US" sz="1600" dirty="0" smtClean="0"/>
              <a:t>prototype</a:t>
            </a:r>
            <a:endParaRPr lang="de-AT" sz="1600" dirty="0"/>
          </a:p>
        </p:txBody>
      </p:sp>
      <p:sp>
        <p:nvSpPr>
          <p:cNvPr id="47" name="TextBox 46"/>
          <p:cNvSpPr txBox="1"/>
          <p:nvPr/>
        </p:nvSpPr>
        <p:spPr>
          <a:xfrm>
            <a:off x="7272646" y="3387500"/>
            <a:ext cx="2619050" cy="338554"/>
          </a:xfrm>
          <a:prstGeom prst="rect">
            <a:avLst/>
          </a:prstGeom>
          <a:noFill/>
        </p:spPr>
        <p:txBody>
          <a:bodyPr wrap="none" rtlCol="0">
            <a:spAutoFit/>
          </a:bodyPr>
          <a:lstStyle/>
          <a:p>
            <a:r>
              <a:rPr lang="en-US" sz="1600" dirty="0" smtClean="0"/>
              <a:t>__proto__</a:t>
            </a:r>
            <a:r>
              <a:rPr lang="de-AT" sz="1600" dirty="0" smtClean="0"/>
              <a:t> / getPrototypeOf</a:t>
            </a:r>
            <a:endParaRPr lang="en-US" sz="1600" dirty="0" smtClean="0"/>
          </a:p>
        </p:txBody>
      </p:sp>
      <p:cxnSp>
        <p:nvCxnSpPr>
          <p:cNvPr id="53" name="Straight Arrow Connector 52"/>
          <p:cNvCxnSpPr/>
          <p:nvPr/>
        </p:nvCxnSpPr>
        <p:spPr>
          <a:xfrm>
            <a:off x="1409025" y="3543933"/>
            <a:ext cx="8627" cy="821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96834" y="3999586"/>
            <a:ext cx="1212191" cy="338554"/>
          </a:xfrm>
          <a:prstGeom prst="rect">
            <a:avLst/>
          </a:prstGeom>
          <a:noFill/>
        </p:spPr>
        <p:txBody>
          <a:bodyPr wrap="none" rtlCol="0">
            <a:spAutoFit/>
          </a:bodyPr>
          <a:lstStyle/>
          <a:p>
            <a:r>
              <a:rPr lang="en-US" sz="1600" dirty="0" smtClean="0"/>
              <a:t>constructor</a:t>
            </a:r>
            <a:endParaRPr lang="de-AT" sz="1600" dirty="0"/>
          </a:p>
        </p:txBody>
      </p:sp>
      <p:sp>
        <p:nvSpPr>
          <p:cNvPr id="56" name="TextBox 55"/>
          <p:cNvSpPr txBox="1"/>
          <p:nvPr/>
        </p:nvSpPr>
        <p:spPr>
          <a:xfrm>
            <a:off x="3586785" y="2594259"/>
            <a:ext cx="1078052" cy="338554"/>
          </a:xfrm>
          <a:prstGeom prst="rect">
            <a:avLst/>
          </a:prstGeom>
          <a:noFill/>
        </p:spPr>
        <p:txBody>
          <a:bodyPr wrap="none" rtlCol="0">
            <a:spAutoFit/>
          </a:bodyPr>
          <a:lstStyle/>
          <a:p>
            <a:r>
              <a:rPr lang="en-US" sz="1600" dirty="0" smtClean="0"/>
              <a:t>prototype</a:t>
            </a:r>
            <a:endParaRPr lang="de-AT" sz="1600" dirty="0"/>
          </a:p>
        </p:txBody>
      </p:sp>
    </p:spTree>
    <p:extLst>
      <p:ext uri="{BB962C8B-B14F-4D97-AF65-F5344CB8AC3E}">
        <p14:creationId xmlns:p14="http://schemas.microsoft.com/office/powerpoint/2010/main" val="1236982191"/>
      </p:ext>
    </p:extLst>
  </p:cSld>
  <p:clrMapOvr>
    <a:masterClrMapping/>
  </p:clrMapOvr>
  <p:transition spd="slow">
    <p:push/>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e-AT"/>
          </a:p>
        </p:txBody>
      </p:sp>
      <p:sp>
        <p:nvSpPr>
          <p:cNvPr id="3" name="Text Placeholder 2"/>
          <p:cNvSpPr>
            <a:spLocks noGrp="1"/>
          </p:cNvSpPr>
          <p:nvPr>
            <p:ph type="body" sz="quarter" idx="23"/>
          </p:nvPr>
        </p:nvSpPr>
        <p:spPr/>
        <p:txBody>
          <a:bodyPr/>
          <a:lstStyle/>
          <a:p>
            <a:endParaRPr lang="de-AT"/>
          </a:p>
        </p:txBody>
      </p:sp>
      <p:pic>
        <p:nvPicPr>
          <p:cNvPr id="4" name="Picture 3"/>
          <p:cNvPicPr>
            <a:picLocks noChangeAspect="1"/>
          </p:cNvPicPr>
          <p:nvPr/>
        </p:nvPicPr>
        <p:blipFill>
          <a:blip r:embed="rId2"/>
          <a:stretch>
            <a:fillRect/>
          </a:stretch>
        </p:blipFill>
        <p:spPr>
          <a:xfrm>
            <a:off x="1460379" y="1425425"/>
            <a:ext cx="7943433" cy="4104107"/>
          </a:xfrm>
          <a:prstGeom prst="rect">
            <a:avLst/>
          </a:prstGeom>
        </p:spPr>
      </p:pic>
    </p:spTree>
    <p:extLst>
      <p:ext uri="{BB962C8B-B14F-4D97-AF65-F5344CB8AC3E}">
        <p14:creationId xmlns:p14="http://schemas.microsoft.com/office/powerpoint/2010/main" val="985469049"/>
      </p:ext>
    </p:extLst>
  </p:cSld>
  <p:clrMapOvr>
    <a:masterClrMapping/>
  </p:clrMapOvr>
  <p:transition spd="slow">
    <p:push/>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prototype / __proto__</a:t>
            </a:r>
            <a:endParaRPr lang="de-AT" dirty="0"/>
          </a:p>
        </p:txBody>
      </p:sp>
      <p:sp>
        <p:nvSpPr>
          <p:cNvPr id="11" name="Content Placeholder 10"/>
          <p:cNvSpPr>
            <a:spLocks noGrp="1"/>
          </p:cNvSpPr>
          <p:nvPr>
            <p:ph sz="quarter" idx="12"/>
          </p:nvPr>
        </p:nvSpPr>
        <p:spPr/>
        <p:txBody>
          <a:bodyPr/>
          <a:lstStyle/>
          <a:p>
            <a:r>
              <a:rPr lang="en-US" dirty="0" smtClean="0"/>
              <a:t>prototype is a property of the constructor function</a:t>
            </a:r>
          </a:p>
          <a:p>
            <a:pPr lvl="1"/>
            <a:r>
              <a:rPr lang="en-US" dirty="0" smtClean="0"/>
              <a:t>Objects created with this function will have __proto__ set to prototype</a:t>
            </a:r>
          </a:p>
          <a:p>
            <a:r>
              <a:rPr lang="en-US" dirty="0" err="1" smtClean="0"/>
              <a:t>Object.create</a:t>
            </a:r>
            <a:r>
              <a:rPr lang="en-US" dirty="0" smtClean="0"/>
              <a:t>(proto)</a:t>
            </a:r>
          </a:p>
          <a:p>
            <a:pPr lvl="1"/>
            <a:r>
              <a:rPr lang="en-US" dirty="0" smtClean="0"/>
              <a:t>Creates a new object with the prototype set to proto</a:t>
            </a:r>
            <a:endParaRPr lang="en-US" dirty="0"/>
          </a:p>
          <a:p>
            <a:r>
              <a:rPr lang="en-US" dirty="0" smtClean="0"/>
              <a:t>__proto__ / </a:t>
            </a:r>
            <a:r>
              <a:rPr lang="en-US" dirty="0" err="1" smtClean="0"/>
              <a:t>getPrototypeOf</a:t>
            </a:r>
            <a:endParaRPr lang="en-US" dirty="0" smtClean="0"/>
          </a:p>
          <a:p>
            <a:pPr lvl="1"/>
            <a:r>
              <a:rPr lang="en-US" dirty="0" smtClean="0"/>
              <a:t>Accesses the prototype of an object</a:t>
            </a:r>
            <a:endParaRPr lang="de-AT" dirty="0"/>
          </a:p>
        </p:txBody>
      </p:sp>
      <p:sp>
        <p:nvSpPr>
          <p:cNvPr id="12" name="Text Placeholder 11"/>
          <p:cNvSpPr>
            <a:spLocks noGrp="1"/>
          </p:cNvSpPr>
          <p:nvPr>
            <p:ph type="body" sz="quarter" idx="23"/>
          </p:nvPr>
        </p:nvSpPr>
        <p:spPr/>
        <p:txBody>
          <a:bodyPr/>
          <a:lstStyle/>
          <a:p>
            <a:endParaRPr lang="de-AT" dirty="0"/>
          </a:p>
        </p:txBody>
      </p:sp>
    </p:spTree>
    <p:extLst>
      <p:ext uri="{BB962C8B-B14F-4D97-AF65-F5344CB8AC3E}">
        <p14:creationId xmlns:p14="http://schemas.microsoft.com/office/powerpoint/2010/main" val="3080888428"/>
      </p:ext>
    </p:extLst>
  </p:cSld>
  <p:clrMapOvr>
    <a:masterClrMapping/>
  </p:clrMapOvr>
  <p:transition spd="slow">
    <p:push/>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isPrototypeOf</a:t>
            </a:r>
            <a:r>
              <a:rPr lang="en-US" dirty="0" smtClean="0"/>
              <a:t> / </a:t>
            </a:r>
            <a:r>
              <a:rPr lang="en-US" dirty="0" err="1" smtClean="0"/>
              <a:t>instanceof</a:t>
            </a:r>
            <a:endParaRPr lang="de-AT" dirty="0"/>
          </a:p>
        </p:txBody>
      </p:sp>
      <p:sp>
        <p:nvSpPr>
          <p:cNvPr id="3" name="Content Placeholder 2"/>
          <p:cNvSpPr>
            <a:spLocks noGrp="1"/>
          </p:cNvSpPr>
          <p:nvPr>
            <p:ph sz="quarter" idx="12"/>
          </p:nvPr>
        </p:nvSpPr>
        <p:spPr/>
        <p:txBody>
          <a:bodyPr/>
          <a:lstStyle/>
          <a:p>
            <a:r>
              <a:rPr lang="en-US" dirty="0" err="1"/>
              <a:t>isPrototypeOf</a:t>
            </a:r>
            <a:endParaRPr lang="en-US" dirty="0"/>
          </a:p>
          <a:p>
            <a:pPr lvl="1"/>
            <a:r>
              <a:rPr lang="en-US" dirty="0"/>
              <a:t>Checks if an object is in the prototype-chain of another object</a:t>
            </a:r>
          </a:p>
          <a:p>
            <a:pPr lvl="1"/>
            <a:r>
              <a:rPr lang="en-US" dirty="0"/>
              <a:t>e.g. </a:t>
            </a:r>
            <a:r>
              <a:rPr lang="en-US" dirty="0" err="1">
                <a:latin typeface="Courier New" panose="02070309020205020404" pitchFamily="49" charset="0"/>
                <a:cs typeface="Courier New" panose="02070309020205020404" pitchFamily="49" charset="0"/>
              </a:rPr>
              <a:t>Circle.prototype.isPrototypeOf</a:t>
            </a:r>
            <a:r>
              <a:rPr lang="en-US" dirty="0">
                <a:latin typeface="Courier New" panose="02070309020205020404" pitchFamily="49" charset="0"/>
                <a:cs typeface="Courier New" panose="02070309020205020404" pitchFamily="49" charset="0"/>
              </a:rPr>
              <a:t>(c)</a:t>
            </a:r>
          </a:p>
          <a:p>
            <a:r>
              <a:rPr lang="en-US" dirty="0" err="1"/>
              <a:t>i</a:t>
            </a:r>
            <a:r>
              <a:rPr lang="en-US" dirty="0" err="1" smtClean="0"/>
              <a:t>nstanceof</a:t>
            </a:r>
            <a:endParaRPr lang="en-US" dirty="0" smtClean="0"/>
          </a:p>
          <a:p>
            <a:pPr lvl="1"/>
            <a:r>
              <a:rPr lang="en-US" dirty="0" smtClean="0"/>
              <a:t>“Short-hand” for </a:t>
            </a:r>
            <a:r>
              <a:rPr lang="en-US" dirty="0" err="1" smtClean="0"/>
              <a:t>isPrototypeOf</a:t>
            </a:r>
            <a:endParaRPr lang="en-US" dirty="0" smtClean="0"/>
          </a:p>
          <a:p>
            <a:pPr lvl="1"/>
            <a:r>
              <a:rPr lang="en-US" dirty="0" smtClean="0"/>
              <a:t>e.g. </a:t>
            </a:r>
            <a:r>
              <a:rPr lang="en-US" dirty="0" smtClean="0">
                <a:latin typeface="Courier New" panose="02070309020205020404" pitchFamily="49" charset="0"/>
                <a:cs typeface="Courier New" panose="02070309020205020404" pitchFamily="49" charset="0"/>
              </a:rPr>
              <a:t>c </a:t>
            </a:r>
            <a:r>
              <a:rPr lang="en-US" dirty="0" err="1" smtClean="0">
                <a:latin typeface="Courier New" panose="02070309020205020404" pitchFamily="49" charset="0"/>
                <a:cs typeface="Courier New" panose="02070309020205020404" pitchFamily="49" charset="0"/>
              </a:rPr>
              <a:t>instanceof</a:t>
            </a:r>
            <a:r>
              <a:rPr lang="en-US" dirty="0" smtClean="0">
                <a:latin typeface="Courier New" panose="02070309020205020404" pitchFamily="49" charset="0"/>
                <a:cs typeface="Courier New" panose="02070309020205020404" pitchFamily="49" charset="0"/>
              </a:rPr>
              <a:t> Circle</a:t>
            </a:r>
            <a:r>
              <a:rPr lang="en-US" dirty="0" smtClean="0"/>
              <a:t> </a:t>
            </a:r>
          </a:p>
          <a:p>
            <a:pPr lvl="1"/>
            <a:endParaRPr lang="de-AT"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4167334261"/>
      </p:ext>
    </p:extLst>
  </p:cSld>
  <p:clrMapOvr>
    <a:masterClrMapping/>
  </p:clrMapOvr>
  <p:transition spd="slow">
    <p:push/>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Namespace Pollution</a:t>
            </a:r>
            <a:endParaRPr lang="de-AT" dirty="0"/>
          </a:p>
        </p:txBody>
      </p:sp>
      <p:sp>
        <p:nvSpPr>
          <p:cNvPr id="3" name="Inhaltsplatzhalter 2"/>
          <p:cNvSpPr>
            <a:spLocks noGrp="1"/>
          </p:cNvSpPr>
          <p:nvPr>
            <p:ph sz="quarter" idx="12"/>
          </p:nvPr>
        </p:nvSpPr>
        <p:spPr/>
        <p:txBody>
          <a:bodyPr/>
          <a:lstStyle/>
          <a:p>
            <a:r>
              <a:rPr lang="de-AT" sz="3600" dirty="0" smtClean="0"/>
              <a:t>Globaler Namespace (</a:t>
            </a:r>
            <a:r>
              <a:rPr lang="de-AT" sz="3600" dirty="0" err="1" smtClean="0"/>
              <a:t>window</a:t>
            </a:r>
            <a:r>
              <a:rPr lang="de-AT" sz="3600" dirty="0" smtClean="0"/>
              <a:t> </a:t>
            </a:r>
            <a:r>
              <a:rPr lang="de-AT" sz="3600" dirty="0" err="1" smtClean="0"/>
              <a:t>Object</a:t>
            </a:r>
            <a:r>
              <a:rPr lang="de-AT" sz="3600" dirty="0" smtClean="0"/>
              <a:t>) führt zu Kollisionen</a:t>
            </a:r>
          </a:p>
          <a:p>
            <a:pPr lvl="1"/>
            <a:r>
              <a:rPr lang="de-AT" sz="3200" dirty="0" smtClean="0"/>
              <a:t>3rd </a:t>
            </a:r>
            <a:r>
              <a:rPr lang="de-AT" sz="3200" dirty="0" err="1" smtClean="0"/>
              <a:t>party</a:t>
            </a:r>
            <a:r>
              <a:rPr lang="de-AT" sz="3200" dirty="0" smtClean="0"/>
              <a:t> Libraries</a:t>
            </a:r>
          </a:p>
          <a:p>
            <a:pPr lvl="1"/>
            <a:r>
              <a:rPr lang="de-AT" sz="3200" dirty="0" smtClean="0"/>
              <a:t>JS kennt keine Module</a:t>
            </a:r>
          </a:p>
          <a:p>
            <a:r>
              <a:rPr lang="de-AT" sz="3600" dirty="0" smtClean="0"/>
              <a:t>Objekte als </a:t>
            </a:r>
            <a:r>
              <a:rPr lang="de-AT" sz="3600" dirty="0" err="1" smtClean="0"/>
              <a:t>namespace</a:t>
            </a:r>
            <a:endParaRPr lang="de-AT" sz="3600" dirty="0" smtClean="0"/>
          </a:p>
          <a:p>
            <a:r>
              <a:rPr lang="de-AT" sz="3600" dirty="0" smtClean="0"/>
              <a:t>Initialisiert durch anonyme Methode + Aufruf</a:t>
            </a:r>
            <a:endParaRPr lang="de-AT" sz="3600" dirty="0"/>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677302680"/>
      </p:ext>
    </p:extLst>
  </p:cSld>
  <p:clrMapOvr>
    <a:masterClrMapping/>
  </p:clrMapOvr>
  <p:transition spd="slow">
    <p:push/>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smtClean="0"/>
              <a:t>Modules</a:t>
            </a:r>
            <a:endParaRPr lang="de-AT" dirty="0"/>
          </a:p>
        </p:txBody>
      </p:sp>
      <p:sp>
        <p:nvSpPr>
          <p:cNvPr id="3" name="Content Placeholder 2"/>
          <p:cNvSpPr>
            <a:spLocks noGrp="1"/>
          </p:cNvSpPr>
          <p:nvPr>
            <p:ph sz="quarter" idx="12"/>
          </p:nvPr>
        </p:nvSpPr>
        <p:spPr/>
        <p:txBody>
          <a:bodyPr/>
          <a:lstStyle/>
          <a:p>
            <a:endParaRPr lang="de-AT"/>
          </a:p>
        </p:txBody>
      </p:sp>
      <p:sp>
        <p:nvSpPr>
          <p:cNvPr id="6" name="Text Placeholder 5"/>
          <p:cNvSpPr>
            <a:spLocks noGrp="1"/>
          </p:cNvSpPr>
          <p:nvPr>
            <p:ph type="body" sz="quarter" idx="23"/>
          </p:nvPr>
        </p:nvSpPr>
        <p:spPr/>
        <p:txBody>
          <a:bodyPr/>
          <a:lstStyle/>
          <a:p>
            <a:endParaRPr lang="de-AT"/>
          </a:p>
        </p:txBody>
      </p:sp>
      <p:pic>
        <p:nvPicPr>
          <p:cNvPr id="4" name="Grafik 3"/>
          <p:cNvPicPr>
            <a:picLocks noChangeAspect="1"/>
          </p:cNvPicPr>
          <p:nvPr/>
        </p:nvPicPr>
        <p:blipFill>
          <a:blip r:embed="rId2"/>
          <a:stretch>
            <a:fillRect/>
          </a:stretch>
        </p:blipFill>
        <p:spPr>
          <a:xfrm>
            <a:off x="379671" y="1690689"/>
            <a:ext cx="4966604" cy="2806884"/>
          </a:xfrm>
          <a:prstGeom prst="rect">
            <a:avLst/>
          </a:prstGeom>
        </p:spPr>
      </p:pic>
      <p:pic>
        <p:nvPicPr>
          <p:cNvPr id="5" name="Grafik 4"/>
          <p:cNvPicPr>
            <a:picLocks noChangeAspect="1"/>
          </p:cNvPicPr>
          <p:nvPr/>
        </p:nvPicPr>
        <p:blipFill>
          <a:blip r:embed="rId3"/>
          <a:stretch>
            <a:fillRect/>
          </a:stretch>
        </p:blipFill>
        <p:spPr>
          <a:xfrm>
            <a:off x="6090352" y="1690688"/>
            <a:ext cx="5172692" cy="3848875"/>
          </a:xfrm>
          <a:prstGeom prst="rect">
            <a:avLst/>
          </a:prstGeom>
        </p:spPr>
      </p:pic>
    </p:spTree>
    <p:extLst>
      <p:ext uri="{BB962C8B-B14F-4D97-AF65-F5344CB8AC3E}">
        <p14:creationId xmlns:p14="http://schemas.microsoft.com/office/powerpoint/2010/main" val="282859404"/>
      </p:ext>
    </p:extLst>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Larissa-Design">
  <a:themeElements>
    <a:clrScheme name="Custom 1">
      <a:dk1>
        <a:srgbClr val="595959"/>
      </a:dk1>
      <a:lt1>
        <a:srgbClr val="FFFFFF"/>
      </a:lt1>
      <a:dk2>
        <a:srgbClr val="7F7F7F"/>
      </a:dk2>
      <a:lt2>
        <a:srgbClr val="F2F2F2"/>
      </a:lt2>
      <a:accent1>
        <a:srgbClr val="0071BC"/>
      </a:accent1>
      <a:accent2>
        <a:srgbClr val="72BF44"/>
      </a:accent2>
      <a:accent3>
        <a:srgbClr val="C52A1C"/>
      </a:accent3>
      <a:accent4>
        <a:srgbClr val="FFCC00"/>
      </a:accent4>
      <a:accent5>
        <a:srgbClr val="50A5DC"/>
      </a:accent5>
      <a:accent6>
        <a:srgbClr val="9DD435"/>
      </a:accent6>
      <a:hlink>
        <a:srgbClr val="0070C0"/>
      </a:hlink>
      <a:folHlink>
        <a:srgbClr val="00B0F0"/>
      </a:folHlink>
    </a:clrScheme>
    <a:fontScheme name="software architec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software architects presentation template V4</Template>
  <TotalTime>0</TotalTime>
  <Words>2605</Words>
  <Application>Microsoft Office PowerPoint</Application>
  <PresentationFormat>Breitbild</PresentationFormat>
  <Paragraphs>679</Paragraphs>
  <Slides>116</Slides>
  <Notes>0</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116</vt:i4>
      </vt:variant>
    </vt:vector>
  </HeadingPairs>
  <TitlesOfParts>
    <vt:vector size="125" baseType="lpstr">
      <vt:lpstr>ＭＳ Ｐゴシック</vt:lpstr>
      <vt:lpstr>Arial</vt:lpstr>
      <vt:lpstr>Consolas</vt:lpstr>
      <vt:lpstr>Courier New</vt:lpstr>
      <vt:lpstr>Segoe UI</vt:lpstr>
      <vt:lpstr>Segoe UI Light</vt:lpstr>
      <vt:lpstr>Segoe UI Semilight</vt:lpstr>
      <vt:lpstr>Wingdings 3</vt:lpstr>
      <vt:lpstr>Larissa-Design</vt:lpstr>
      <vt:lpstr>JavaScript</vt:lpstr>
      <vt:lpstr>Before we start ….</vt:lpstr>
      <vt:lpstr>JavaScript feels like…</vt:lpstr>
      <vt:lpstr>This is a journey!</vt:lpstr>
      <vt:lpstr>PowerPoint-Präsentation</vt:lpstr>
      <vt:lpstr>Was ist JavaScript?</vt:lpstr>
      <vt:lpstr>Warum JavaScript?</vt:lpstr>
      <vt:lpstr>Was brauche ich, um JavaScript auszuführen?</vt:lpstr>
      <vt:lpstr>Wo finde ich Dokumentation?</vt:lpstr>
      <vt:lpstr>Unterstützt das Browser XY?</vt:lpstr>
      <vt:lpstr>Embedded Scripts</vt:lpstr>
      <vt:lpstr>External Scripts</vt:lpstr>
      <vt:lpstr>External Scripts</vt:lpstr>
      <vt:lpstr>Script ausführung</vt:lpstr>
      <vt:lpstr>Page Refresh</vt:lpstr>
      <vt:lpstr>Single Page Applications (SPA)</vt:lpstr>
      <vt:lpstr>http:// vs. file:///</vt:lpstr>
      <vt:lpstr>Debugger</vt:lpstr>
      <vt:lpstr>Debugger</vt:lpstr>
      <vt:lpstr>Auf die Seite schreiben</vt:lpstr>
      <vt:lpstr>DOM Events</vt:lpstr>
      <vt:lpstr>JS von Buttons aufrufen</vt:lpstr>
      <vt:lpstr>Ausdrücke</vt:lpstr>
      <vt:lpstr>Kommentare</vt:lpstr>
      <vt:lpstr>Variablen</vt:lpstr>
      <vt:lpstr>Sichtbarkeit von Variablen</vt:lpstr>
      <vt:lpstr>Variablen</vt:lpstr>
      <vt:lpstr>Undefined &amp; Null</vt:lpstr>
      <vt:lpstr>Dynamisch Typisierung</vt:lpstr>
      <vt:lpstr>Dynamische Typisierung</vt:lpstr>
      <vt:lpstr>Dynamische Typisierung</vt:lpstr>
      <vt:lpstr>Literale</vt:lpstr>
      <vt:lpstr>Bool‘sche Literale</vt:lpstr>
      <vt:lpstr>Fließkomma Literale</vt:lpstr>
      <vt:lpstr>Ganzzahl (Integer) Literale</vt:lpstr>
      <vt:lpstr>String Literale</vt:lpstr>
      <vt:lpstr>Escape Characters</vt:lpstr>
      <vt:lpstr>' und " mischen</vt:lpstr>
      <vt:lpstr>Multi-line Strings</vt:lpstr>
      <vt:lpstr>Block Statement</vt:lpstr>
      <vt:lpstr>Block Statement</vt:lpstr>
      <vt:lpstr>if(){ } else if () { } else { }</vt:lpstr>
      <vt:lpstr>Bedingungen</vt:lpstr>
      <vt:lpstr>Falsy</vt:lpstr>
      <vt:lpstr>switch</vt:lpstr>
      <vt:lpstr>Switch</vt:lpstr>
      <vt:lpstr>Exceptions</vt:lpstr>
      <vt:lpstr>Exceptions</vt:lpstr>
      <vt:lpstr>for () {} - Schleifen</vt:lpstr>
      <vt:lpstr>while() {} Schleifen</vt:lpstr>
      <vt:lpstr>do {} while() Schleifen</vt:lpstr>
      <vt:lpstr>break</vt:lpstr>
      <vt:lpstr>continue</vt:lpstr>
      <vt:lpstr>for … in Schleifen</vt:lpstr>
      <vt:lpstr>Objekte</vt:lpstr>
      <vt:lpstr>Objekte anlegen</vt:lpstr>
      <vt:lpstr>Zugriff auf Properties</vt:lpstr>
      <vt:lpstr>Index Operator</vt:lpstr>
      <vt:lpstr>Objektverweise</vt:lpstr>
      <vt:lpstr>Über Properties iterieren</vt:lpstr>
      <vt:lpstr>Properties löschen</vt:lpstr>
      <vt:lpstr>Arrays</vt:lpstr>
      <vt:lpstr>Array Literal</vt:lpstr>
      <vt:lpstr>Arrays modifizieren</vt:lpstr>
      <vt:lpstr>Push / Pop</vt:lpstr>
      <vt:lpstr>reverse</vt:lpstr>
      <vt:lpstr>sort</vt:lpstr>
      <vt:lpstr>concat</vt:lpstr>
      <vt:lpstr>shift / unshift</vt:lpstr>
      <vt:lpstr>slice</vt:lpstr>
      <vt:lpstr>splice</vt:lpstr>
      <vt:lpstr>splice</vt:lpstr>
      <vt:lpstr>splice</vt:lpstr>
      <vt:lpstr>.length</vt:lpstr>
      <vt:lpstr>Funktionen</vt:lpstr>
      <vt:lpstr>Funktionen</vt:lpstr>
      <vt:lpstr>Funktions Literal</vt:lpstr>
      <vt:lpstr>Funktionsargumente / Optionale Parameter</vt:lpstr>
      <vt:lpstr>Mehr / Optionale Parameter</vt:lpstr>
      <vt:lpstr>arguments</vt:lpstr>
      <vt:lpstr>Verschachtelte Funktionen</vt:lpstr>
      <vt:lpstr>Scopes / Sichtbarkeit von Variablen</vt:lpstr>
      <vt:lpstr>Funktionen sind Daten</vt:lpstr>
      <vt:lpstr>Wie funktioniert das?</vt:lpstr>
      <vt:lpstr>call / apply</vt:lpstr>
      <vt:lpstr>Konstruktor Funktionen</vt:lpstr>
      <vt:lpstr>this</vt:lpstr>
      <vt:lpstr>prototype</vt:lpstr>
      <vt:lpstr>prototype</vt:lpstr>
      <vt:lpstr>prototype</vt:lpstr>
      <vt:lpstr>Prototypische Vererbung</vt:lpstr>
      <vt:lpstr>Prototypische Vererbung</vt:lpstr>
      <vt:lpstr>Prototypische Vererbung</vt:lpstr>
      <vt:lpstr>prototype</vt:lpstr>
      <vt:lpstr>PowerPoint-Präsentation</vt:lpstr>
      <vt:lpstr>prototype / __proto__</vt:lpstr>
      <vt:lpstr>isPrototypeOf / instanceof</vt:lpstr>
      <vt:lpstr>Namespace Pollution</vt:lpstr>
      <vt:lpstr>Modules</vt:lpstr>
      <vt:lpstr>Promises (motivation)</vt:lpstr>
      <vt:lpstr>Promises (motivation)</vt:lpstr>
      <vt:lpstr>Promises</vt:lpstr>
      <vt:lpstr>Promises</vt:lpstr>
      <vt:lpstr>$q – Q - Service</vt:lpstr>
      <vt:lpstr>$q – fetching all details</vt:lpstr>
      <vt:lpstr>$q – fetching all details</vt:lpstr>
      <vt:lpstr>Async / Await (ES7)</vt:lpstr>
      <vt:lpstr>Enterprise JavaScript</vt:lpstr>
      <vt:lpstr>Enterprise JavaScript</vt:lpstr>
      <vt:lpstr>Ausblick: ECMAScript 6</vt:lpstr>
      <vt:lpstr>classes</vt:lpstr>
      <vt:lpstr>let</vt:lpstr>
      <vt:lpstr>Fat Arrow functions</vt:lpstr>
      <vt:lpstr>Template strings</vt:lpstr>
      <vt:lpstr>Q &amp; A</vt:lpstr>
      <vt:lpstr>PowerPoint-Präsentation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dc:title>
  <dc:creator>Philipp Aumayr</dc:creator>
  <cp:lastModifiedBy>Philipp Aumayr</cp:lastModifiedBy>
  <cp:revision>301</cp:revision>
  <dcterms:created xsi:type="dcterms:W3CDTF">2015-09-30T13:11:36Z</dcterms:created>
  <dcterms:modified xsi:type="dcterms:W3CDTF">2016-06-06T09:17:54Z</dcterms:modified>
</cp:coreProperties>
</file>